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72" r:id="rId3"/>
    <p:sldId id="273" r:id="rId4"/>
    <p:sldId id="258" r:id="rId5"/>
    <p:sldId id="264" r:id="rId6"/>
    <p:sldId id="265" r:id="rId7"/>
    <p:sldId id="266" r:id="rId8"/>
    <p:sldId id="267" r:id="rId9"/>
    <p:sldId id="268" r:id="rId10"/>
    <p:sldId id="269" r:id="rId11"/>
    <p:sldId id="270" r:id="rId12"/>
    <p:sldId id="274" r:id="rId13"/>
    <p:sldId id="271" r:id="rId14"/>
    <p:sldId id="275"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DEDDFF-B5E7-4CAD-A6E4-F96BBADF2509}" v="9" dt="2023-11-01T11:34:40.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3447" autoAdjust="0"/>
  </p:normalViewPr>
  <p:slideViewPr>
    <p:cSldViewPr snapToGrid="0" snapToObjects="1">
      <p:cViewPr>
        <p:scale>
          <a:sx n="75" d="100"/>
          <a:sy n="75" d="100"/>
        </p:scale>
        <p:origin x="676" y="-3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نواف عبدالرحمن سعد العقيل" userId="b792c5ef-ae04-4435-ada2-e633fd7d0720" providerId="ADAL" clId="{E9DEDDFF-B5E7-4CAD-A6E4-F96BBADF2509}"/>
    <pc:docChg chg="undo custSel addSld modSld sldOrd">
      <pc:chgData name="نواف عبدالرحمن سعد العقيل" userId="b792c5ef-ae04-4435-ada2-e633fd7d0720" providerId="ADAL" clId="{E9DEDDFF-B5E7-4CAD-A6E4-F96BBADF2509}" dt="2023-11-01T11:46:24.970" v="121" actId="1036"/>
      <pc:docMkLst>
        <pc:docMk/>
      </pc:docMkLst>
      <pc:sldChg chg="modSp mod">
        <pc:chgData name="نواف عبدالرحمن سعد العقيل" userId="b792c5ef-ae04-4435-ada2-e633fd7d0720" providerId="ADAL" clId="{E9DEDDFF-B5E7-4CAD-A6E4-F96BBADF2509}" dt="2023-11-01T11:45:23.411" v="117" actId="1036"/>
        <pc:sldMkLst>
          <pc:docMk/>
          <pc:sldMk cId="0" sldId="263"/>
        </pc:sldMkLst>
        <pc:picChg chg="mod">
          <ac:chgData name="نواف عبدالرحمن سعد العقيل" userId="b792c5ef-ae04-4435-ada2-e633fd7d0720" providerId="ADAL" clId="{E9DEDDFF-B5E7-4CAD-A6E4-F96BBADF2509}" dt="2023-11-01T11:45:23.411" v="117" actId="1036"/>
          <ac:picMkLst>
            <pc:docMk/>
            <pc:sldMk cId="0" sldId="263"/>
            <ac:picMk id="5" creationId="{4FF33758-8981-26A9-D83C-B2919BE8B8C1}"/>
          </ac:picMkLst>
        </pc:picChg>
      </pc:sldChg>
      <pc:sldChg chg="addSp delSp modSp mod">
        <pc:chgData name="نواف عبدالرحمن سعد العقيل" userId="b792c5ef-ae04-4435-ada2-e633fd7d0720" providerId="ADAL" clId="{E9DEDDFF-B5E7-4CAD-A6E4-F96BBADF2509}" dt="2023-11-01T11:21:58.431" v="26" actId="26606"/>
        <pc:sldMkLst>
          <pc:docMk/>
          <pc:sldMk cId="0" sldId="264"/>
        </pc:sldMkLst>
        <pc:spChg chg="mod">
          <ac:chgData name="نواف عبدالرحمن سعد العقيل" userId="b792c5ef-ae04-4435-ada2-e633fd7d0720" providerId="ADAL" clId="{E9DEDDFF-B5E7-4CAD-A6E4-F96BBADF2509}" dt="2023-11-01T11:21:58.431" v="26" actId="26606"/>
          <ac:spMkLst>
            <pc:docMk/>
            <pc:sldMk cId="0" sldId="264"/>
            <ac:spMk id="2" creationId="{00000000-0000-0000-0000-000000000000}"/>
          </ac:spMkLst>
        </pc:spChg>
        <pc:spChg chg="mod ord">
          <ac:chgData name="نواف عبدالرحمن سعد العقيل" userId="b792c5ef-ae04-4435-ada2-e633fd7d0720" providerId="ADAL" clId="{E9DEDDFF-B5E7-4CAD-A6E4-F96BBADF2509}" dt="2023-11-01T11:21:58.431" v="26" actId="26606"/>
          <ac:spMkLst>
            <pc:docMk/>
            <pc:sldMk cId="0" sldId="264"/>
            <ac:spMk id="3" creationId="{00000000-0000-0000-0000-000000000000}"/>
          </ac:spMkLst>
        </pc:spChg>
        <pc:spChg chg="add del">
          <ac:chgData name="نواف عبدالرحمن سعد العقيل" userId="b792c5ef-ae04-4435-ada2-e633fd7d0720" providerId="ADAL" clId="{E9DEDDFF-B5E7-4CAD-A6E4-F96BBADF2509}" dt="2023-11-01T11:21:58.431" v="26" actId="26606"/>
          <ac:spMkLst>
            <pc:docMk/>
            <pc:sldMk cId="0" sldId="264"/>
            <ac:spMk id="14" creationId="{9F7D5CDA-D291-4307-BF55-1381FED29634}"/>
          </ac:spMkLst>
        </pc:spChg>
        <pc:spChg chg="add del">
          <ac:chgData name="نواف عبدالرحمن سعد العقيل" userId="b792c5ef-ae04-4435-ada2-e633fd7d0720" providerId="ADAL" clId="{E9DEDDFF-B5E7-4CAD-A6E4-F96BBADF2509}" dt="2023-11-01T11:21:58.431" v="26" actId="26606"/>
          <ac:spMkLst>
            <pc:docMk/>
            <pc:sldMk cId="0" sldId="264"/>
            <ac:spMk id="16" creationId="{59B296B9-C5A5-4E4F-9B60-C907B5F1466C}"/>
          </ac:spMkLst>
        </pc:spChg>
        <pc:spChg chg="add del">
          <ac:chgData name="نواف عبدالرحمن سعد العقيل" userId="b792c5ef-ae04-4435-ada2-e633fd7d0720" providerId="ADAL" clId="{E9DEDDFF-B5E7-4CAD-A6E4-F96BBADF2509}" dt="2023-11-01T11:21:58.431" v="26" actId="26606"/>
          <ac:spMkLst>
            <pc:docMk/>
            <pc:sldMk cId="0" sldId="264"/>
            <ac:spMk id="18" creationId="{D0300FD3-5AF1-6305-15FA-9078072672E2}"/>
          </ac:spMkLst>
        </pc:spChg>
        <pc:spChg chg="add del">
          <ac:chgData name="نواف عبدالرحمن سعد العقيل" userId="b792c5ef-ae04-4435-ada2-e633fd7d0720" providerId="ADAL" clId="{E9DEDDFF-B5E7-4CAD-A6E4-F96BBADF2509}" dt="2023-11-01T11:21:58.424" v="25" actId="26606"/>
          <ac:spMkLst>
            <pc:docMk/>
            <pc:sldMk cId="0" sldId="264"/>
            <ac:spMk id="23" creationId="{2EB492CD-616E-47F8-933B-5E2D952A0593}"/>
          </ac:spMkLst>
        </pc:spChg>
        <pc:spChg chg="add del">
          <ac:chgData name="نواف عبدالرحمن سعد العقيل" userId="b792c5ef-ae04-4435-ada2-e633fd7d0720" providerId="ADAL" clId="{E9DEDDFF-B5E7-4CAD-A6E4-F96BBADF2509}" dt="2023-11-01T11:21:58.424" v="25" actId="26606"/>
          <ac:spMkLst>
            <pc:docMk/>
            <pc:sldMk cId="0" sldId="264"/>
            <ac:spMk id="25" creationId="{59383CF9-23B5-4335-9B21-1791C4CF1C75}"/>
          </ac:spMkLst>
        </pc:spChg>
        <pc:spChg chg="add del">
          <ac:chgData name="نواف عبدالرحمن سعد العقيل" userId="b792c5ef-ae04-4435-ada2-e633fd7d0720" providerId="ADAL" clId="{E9DEDDFF-B5E7-4CAD-A6E4-F96BBADF2509}" dt="2023-11-01T11:21:58.424" v="25" actId="26606"/>
          <ac:spMkLst>
            <pc:docMk/>
            <pc:sldMk cId="0" sldId="264"/>
            <ac:spMk id="27" creationId="{0007FE00-9498-4706-B255-6437B0252C02}"/>
          </ac:spMkLst>
        </pc:spChg>
        <pc:spChg chg="add">
          <ac:chgData name="نواف عبدالرحمن سعد العقيل" userId="b792c5ef-ae04-4435-ada2-e633fd7d0720" providerId="ADAL" clId="{E9DEDDFF-B5E7-4CAD-A6E4-F96BBADF2509}" dt="2023-11-01T11:21:58.431" v="26" actId="26606"/>
          <ac:spMkLst>
            <pc:docMk/>
            <pc:sldMk cId="0" sldId="264"/>
            <ac:spMk id="29" creationId="{2B97F24A-32CE-4C1C-A50D-3016B394DCFB}"/>
          </ac:spMkLst>
        </pc:spChg>
        <pc:spChg chg="add">
          <ac:chgData name="نواف عبدالرحمن سعد العقيل" userId="b792c5ef-ae04-4435-ada2-e633fd7d0720" providerId="ADAL" clId="{E9DEDDFF-B5E7-4CAD-A6E4-F96BBADF2509}" dt="2023-11-01T11:21:58.431" v="26" actId="26606"/>
          <ac:spMkLst>
            <pc:docMk/>
            <pc:sldMk cId="0" sldId="264"/>
            <ac:spMk id="30" creationId="{CD8B4F24-440B-49E9-B85D-733523DC064B}"/>
          </ac:spMkLst>
        </pc:spChg>
        <pc:picChg chg="del">
          <ac:chgData name="نواف عبدالرحمن سعد العقيل" userId="b792c5ef-ae04-4435-ada2-e633fd7d0720" providerId="ADAL" clId="{E9DEDDFF-B5E7-4CAD-A6E4-F96BBADF2509}" dt="2023-11-01T11:21:50.267" v="23" actId="478"/>
          <ac:picMkLst>
            <pc:docMk/>
            <pc:sldMk cId="0" sldId="264"/>
            <ac:picMk id="5" creationId="{C930A613-9EE9-6D8B-261E-0F94404CBA59}"/>
          </ac:picMkLst>
        </pc:picChg>
        <pc:picChg chg="add mod">
          <ac:chgData name="نواف عبدالرحمن سعد العقيل" userId="b792c5ef-ae04-4435-ada2-e633fd7d0720" providerId="ADAL" clId="{E9DEDDFF-B5E7-4CAD-A6E4-F96BBADF2509}" dt="2023-11-01T11:21:58.431" v="26" actId="26606"/>
          <ac:picMkLst>
            <pc:docMk/>
            <pc:sldMk cId="0" sldId="264"/>
            <ac:picMk id="6" creationId="{B097647B-04C0-AE3D-5436-CE53AF4E8B15}"/>
          </ac:picMkLst>
        </pc:picChg>
      </pc:sldChg>
      <pc:sldChg chg="addSp delSp modSp mod">
        <pc:chgData name="نواف عبدالرحمن سعد العقيل" userId="b792c5ef-ae04-4435-ada2-e633fd7d0720" providerId="ADAL" clId="{E9DEDDFF-B5E7-4CAD-A6E4-F96BBADF2509}" dt="2023-11-01T11:27:28.604" v="54" actId="1076"/>
        <pc:sldMkLst>
          <pc:docMk/>
          <pc:sldMk cId="0" sldId="266"/>
        </pc:sldMkLst>
        <pc:spChg chg="mod">
          <ac:chgData name="نواف عبدالرحمن سعد العقيل" userId="b792c5ef-ae04-4435-ada2-e633fd7d0720" providerId="ADAL" clId="{E9DEDDFF-B5E7-4CAD-A6E4-F96BBADF2509}" dt="2023-11-01T11:27:13.754" v="51" actId="26606"/>
          <ac:spMkLst>
            <pc:docMk/>
            <pc:sldMk cId="0" sldId="266"/>
            <ac:spMk id="2" creationId="{00000000-0000-0000-0000-000000000000}"/>
          </ac:spMkLst>
        </pc:spChg>
        <pc:spChg chg="mod ord">
          <ac:chgData name="نواف عبدالرحمن سعد العقيل" userId="b792c5ef-ae04-4435-ada2-e633fd7d0720" providerId="ADAL" clId="{E9DEDDFF-B5E7-4CAD-A6E4-F96BBADF2509}" dt="2023-11-01T11:27:13.754" v="51" actId="26606"/>
          <ac:spMkLst>
            <pc:docMk/>
            <pc:sldMk cId="0" sldId="266"/>
            <ac:spMk id="3" creationId="{00000000-0000-0000-0000-000000000000}"/>
          </ac:spMkLst>
        </pc:spChg>
        <pc:spChg chg="add">
          <ac:chgData name="نواف عبدالرحمن سعد العقيل" userId="b792c5ef-ae04-4435-ada2-e633fd7d0720" providerId="ADAL" clId="{E9DEDDFF-B5E7-4CAD-A6E4-F96BBADF2509}" dt="2023-11-01T11:24:44.233" v="32"/>
          <ac:spMkLst>
            <pc:docMk/>
            <pc:sldMk cId="0" sldId="266"/>
            <ac:spMk id="12" creationId="{F889E06D-2A0C-5C53-9968-A742DC32D600}"/>
          </ac:spMkLst>
        </pc:spChg>
        <pc:spChg chg="add mod">
          <ac:chgData name="نواف عبدالرحمن سعد العقيل" userId="b792c5ef-ae04-4435-ada2-e633fd7d0720" providerId="ADAL" clId="{E9DEDDFF-B5E7-4CAD-A6E4-F96BBADF2509}" dt="2023-11-01T11:25:19.836" v="34" actId="14100"/>
          <ac:spMkLst>
            <pc:docMk/>
            <pc:sldMk cId="0" sldId="266"/>
            <ac:spMk id="13" creationId="{8B4B28D9-C96E-9C6F-009F-328017D60ADD}"/>
          </ac:spMkLst>
        </pc:spChg>
        <pc:spChg chg="add del">
          <ac:chgData name="نواف عبدالرحمن سعد العقيل" userId="b792c5ef-ae04-4435-ada2-e633fd7d0720" providerId="ADAL" clId="{E9DEDDFF-B5E7-4CAD-A6E4-F96BBADF2509}" dt="2023-11-01T11:25:34.705" v="36" actId="22"/>
          <ac:spMkLst>
            <pc:docMk/>
            <pc:sldMk cId="0" sldId="266"/>
            <ac:spMk id="15" creationId="{37981C62-2DEE-F581-41D2-DE6B8CA9EC23}"/>
          </ac:spMkLst>
        </pc:spChg>
        <pc:spChg chg="add del">
          <ac:chgData name="نواف عبدالرحمن سعد العقيل" userId="b792c5ef-ae04-4435-ada2-e633fd7d0720" providerId="ADAL" clId="{E9DEDDFF-B5E7-4CAD-A6E4-F96BBADF2509}" dt="2023-11-01T11:24:32.612" v="31" actId="26606"/>
          <ac:spMkLst>
            <pc:docMk/>
            <pc:sldMk cId="0" sldId="266"/>
            <ac:spMk id="16" creationId="{2596F992-698C-48C0-9D89-70DA4CE927EF}"/>
          </ac:spMkLst>
        </pc:spChg>
        <pc:spChg chg="add del">
          <ac:chgData name="نواف عبدالرحمن سعد العقيل" userId="b792c5ef-ae04-4435-ada2-e633fd7d0720" providerId="ADAL" clId="{E9DEDDFF-B5E7-4CAD-A6E4-F96BBADF2509}" dt="2023-11-01T11:24:32.612" v="31" actId="26606"/>
          <ac:spMkLst>
            <pc:docMk/>
            <pc:sldMk cId="0" sldId="266"/>
            <ac:spMk id="18" creationId="{E7BFF8DC-0AE7-4AD2-9B28-2E5F26D62C30}"/>
          </ac:spMkLst>
        </pc:spChg>
        <pc:spChg chg="add del">
          <ac:chgData name="نواف عبدالرحمن سعد العقيل" userId="b792c5ef-ae04-4435-ada2-e633fd7d0720" providerId="ADAL" clId="{E9DEDDFF-B5E7-4CAD-A6E4-F96BBADF2509}" dt="2023-11-01T11:24:32.612" v="31" actId="26606"/>
          <ac:spMkLst>
            <pc:docMk/>
            <pc:sldMk cId="0" sldId="266"/>
            <ac:spMk id="20" creationId="{7E0162AD-C6E5-4BF8-A453-76ADB36877D3}"/>
          </ac:spMkLst>
        </pc:spChg>
        <pc:spChg chg="add del">
          <ac:chgData name="نواف عبدالرحمن سعد العقيل" userId="b792c5ef-ae04-4435-ada2-e633fd7d0720" providerId="ADAL" clId="{E9DEDDFF-B5E7-4CAD-A6E4-F96BBADF2509}" dt="2023-11-01T11:26:09.452" v="38" actId="26606"/>
          <ac:spMkLst>
            <pc:docMk/>
            <pc:sldMk cId="0" sldId="266"/>
            <ac:spMk id="25" creationId="{B712E947-0734-45F9-9C4F-41114EC3A33E}"/>
          </ac:spMkLst>
        </pc:spChg>
        <pc:spChg chg="add del">
          <ac:chgData name="نواف عبدالرحمن سعد العقيل" userId="b792c5ef-ae04-4435-ada2-e633fd7d0720" providerId="ADAL" clId="{E9DEDDFF-B5E7-4CAD-A6E4-F96BBADF2509}" dt="2023-11-01T11:26:09.452" v="38" actId="26606"/>
          <ac:spMkLst>
            <pc:docMk/>
            <pc:sldMk cId="0" sldId="266"/>
            <ac:spMk id="27" creationId="{5A65989E-BBD5-44D7-AA86-7AFD5D46BBC0}"/>
          </ac:spMkLst>
        </pc:spChg>
        <pc:spChg chg="add del">
          <ac:chgData name="نواف عبدالرحمن سعد العقيل" userId="b792c5ef-ae04-4435-ada2-e633fd7d0720" providerId="ADAL" clId="{E9DEDDFF-B5E7-4CAD-A6E4-F96BBADF2509}" dt="2023-11-01T11:26:09.452" v="38" actId="26606"/>
          <ac:spMkLst>
            <pc:docMk/>
            <pc:sldMk cId="0" sldId="266"/>
            <ac:spMk id="29" creationId="{231A2881-D8D7-4A7D-ACA3-E9F849F853D8}"/>
          </ac:spMkLst>
        </pc:spChg>
        <pc:spChg chg="add del">
          <ac:chgData name="نواف عبدالرحمن سعد العقيل" userId="b792c5ef-ae04-4435-ada2-e633fd7d0720" providerId="ADAL" clId="{E9DEDDFF-B5E7-4CAD-A6E4-F96BBADF2509}" dt="2023-11-01T11:27:13.754" v="51" actId="26606"/>
          <ac:spMkLst>
            <pc:docMk/>
            <pc:sldMk cId="0" sldId="266"/>
            <ac:spMk id="34" creationId="{A016CB47-C4D4-4332-9ED0-DBB916252F76}"/>
          </ac:spMkLst>
        </pc:spChg>
        <pc:spChg chg="add del">
          <ac:chgData name="نواف عبدالرحمن سعد العقيل" userId="b792c5ef-ae04-4435-ada2-e633fd7d0720" providerId="ADAL" clId="{E9DEDDFF-B5E7-4CAD-A6E4-F96BBADF2509}" dt="2023-11-01T11:27:13.754" v="51" actId="26606"/>
          <ac:spMkLst>
            <pc:docMk/>
            <pc:sldMk cId="0" sldId="266"/>
            <ac:spMk id="36" creationId="{95C8260E-968F-44E8-A823-ABB431311926}"/>
          </ac:spMkLst>
        </pc:spChg>
        <pc:spChg chg="add del">
          <ac:chgData name="نواف عبدالرحمن سعد العقيل" userId="b792c5ef-ae04-4435-ada2-e633fd7d0720" providerId="ADAL" clId="{E9DEDDFF-B5E7-4CAD-A6E4-F96BBADF2509}" dt="2023-11-01T11:27:13.754" v="51" actId="26606"/>
          <ac:spMkLst>
            <pc:docMk/>
            <pc:sldMk cId="0" sldId="266"/>
            <ac:spMk id="38" creationId="{2C1BBA94-3F40-40AA-8BB9-E69E25E537C1}"/>
          </ac:spMkLst>
        </pc:spChg>
        <pc:spChg chg="add del">
          <ac:chgData name="نواف عبدالرحمن سعد العقيل" userId="b792c5ef-ae04-4435-ada2-e633fd7d0720" providerId="ADAL" clId="{E9DEDDFF-B5E7-4CAD-A6E4-F96BBADF2509}" dt="2023-11-01T11:27:13.754" v="51" actId="26606"/>
          <ac:spMkLst>
            <pc:docMk/>
            <pc:sldMk cId="0" sldId="266"/>
            <ac:spMk id="40" creationId="{FE43805F-24A6-46A4-B19B-54F28347355C}"/>
          </ac:spMkLst>
        </pc:spChg>
        <pc:spChg chg="add">
          <ac:chgData name="نواف عبدالرحمن سعد العقيل" userId="b792c5ef-ae04-4435-ada2-e633fd7d0720" providerId="ADAL" clId="{E9DEDDFF-B5E7-4CAD-A6E4-F96BBADF2509}" dt="2023-11-01T11:27:13.754" v="51" actId="26606"/>
          <ac:spMkLst>
            <pc:docMk/>
            <pc:sldMk cId="0" sldId="266"/>
            <ac:spMk id="42" creationId="{6D22FA1E-E02A-4FC5-BBA6-577D6DA0C8C8}"/>
          </ac:spMkLst>
        </pc:spChg>
        <pc:spChg chg="add">
          <ac:chgData name="نواف عبدالرحمن سعد العقيل" userId="b792c5ef-ae04-4435-ada2-e633fd7d0720" providerId="ADAL" clId="{E9DEDDFF-B5E7-4CAD-A6E4-F96BBADF2509}" dt="2023-11-01T11:27:13.754" v="51" actId="26606"/>
          <ac:spMkLst>
            <pc:docMk/>
            <pc:sldMk cId="0" sldId="266"/>
            <ac:spMk id="43" creationId="{05D27520-F270-4F3D-A46E-76A337B6E167}"/>
          </ac:spMkLst>
        </pc:spChg>
        <pc:spChg chg="add del">
          <ac:chgData name="نواف عبدالرحمن سعد العقيل" userId="b792c5ef-ae04-4435-ada2-e633fd7d0720" providerId="ADAL" clId="{E9DEDDFF-B5E7-4CAD-A6E4-F96BBADF2509}" dt="2023-11-01T11:26:35.344" v="44" actId="26606"/>
          <ac:spMkLst>
            <pc:docMk/>
            <pc:sldMk cId="0" sldId="266"/>
            <ac:spMk id="45" creationId="{F1BBBE79-C427-480A-88F3-4BBC7C8C3241}"/>
          </ac:spMkLst>
        </pc:spChg>
        <pc:spChg chg="add del">
          <ac:chgData name="نواف عبدالرحمن سعد العقيل" userId="b792c5ef-ae04-4435-ada2-e633fd7d0720" providerId="ADAL" clId="{E9DEDDFF-B5E7-4CAD-A6E4-F96BBADF2509}" dt="2023-11-01T11:26:35.344" v="44" actId="26606"/>
          <ac:spMkLst>
            <pc:docMk/>
            <pc:sldMk cId="0" sldId="266"/>
            <ac:spMk id="47" creationId="{95C8260E-968F-44E8-A823-ABB431311926}"/>
          </ac:spMkLst>
        </pc:spChg>
        <pc:spChg chg="add del">
          <ac:chgData name="نواف عبدالرحمن سعد العقيل" userId="b792c5ef-ae04-4435-ada2-e633fd7d0720" providerId="ADAL" clId="{E9DEDDFF-B5E7-4CAD-A6E4-F96BBADF2509}" dt="2023-11-01T11:26:35.344" v="44" actId="26606"/>
          <ac:spMkLst>
            <pc:docMk/>
            <pc:sldMk cId="0" sldId="266"/>
            <ac:spMk id="49" creationId="{2C1BBA94-3F40-40AA-8BB9-E69E25E537C1}"/>
          </ac:spMkLst>
        </pc:spChg>
        <pc:spChg chg="add del">
          <ac:chgData name="نواف عبدالرحمن سعد العقيل" userId="b792c5ef-ae04-4435-ada2-e633fd7d0720" providerId="ADAL" clId="{E9DEDDFF-B5E7-4CAD-A6E4-F96BBADF2509}" dt="2023-11-01T11:26:35.344" v="44" actId="26606"/>
          <ac:spMkLst>
            <pc:docMk/>
            <pc:sldMk cId="0" sldId="266"/>
            <ac:spMk id="51" creationId="{FE43805F-24A6-46A4-B19B-54F28347355C}"/>
          </ac:spMkLst>
        </pc:spChg>
        <pc:grpChg chg="del">
          <ac:chgData name="نواف عبدالرحمن سعد العقيل" userId="b792c5ef-ae04-4435-ada2-e633fd7d0720" providerId="ADAL" clId="{E9DEDDFF-B5E7-4CAD-A6E4-F96BBADF2509}" dt="2023-11-01T11:23:42.454" v="29" actId="26606"/>
          <ac:grpSpMkLst>
            <pc:docMk/>
            <pc:sldMk cId="0" sldId="266"/>
            <ac:grpSpMk id="9" creationId="{8CE57D37-C2D0-066B-1AE3-6F4244344F27}"/>
          </ac:grpSpMkLst>
        </pc:grpChg>
        <pc:picChg chg="del">
          <ac:chgData name="نواف عبدالرحمن سعد العقيل" userId="b792c5ef-ae04-4435-ada2-e633fd7d0720" providerId="ADAL" clId="{E9DEDDFF-B5E7-4CAD-A6E4-F96BBADF2509}" dt="2023-11-01T11:23:36.283" v="27" actId="478"/>
          <ac:picMkLst>
            <pc:docMk/>
            <pc:sldMk cId="0" sldId="266"/>
            <ac:picMk id="5" creationId="{A49302E9-D7D6-71E6-2215-7B74A727B1E6}"/>
          </ac:picMkLst>
        </pc:picChg>
        <pc:picChg chg="add mod ord">
          <ac:chgData name="نواف عبدالرحمن سعد العقيل" userId="b792c5ef-ae04-4435-ada2-e633fd7d0720" providerId="ADAL" clId="{E9DEDDFF-B5E7-4CAD-A6E4-F96BBADF2509}" dt="2023-11-01T11:27:19.573" v="52" actId="14100"/>
          <ac:picMkLst>
            <pc:docMk/>
            <pc:sldMk cId="0" sldId="266"/>
            <ac:picMk id="6" creationId="{EAAA1350-FC84-1D12-3D26-E7C75AF6AB7A}"/>
          </ac:picMkLst>
        </pc:picChg>
        <pc:picChg chg="add mod">
          <ac:chgData name="نواف عبدالرحمن سعد العقيل" userId="b792c5ef-ae04-4435-ada2-e633fd7d0720" providerId="ADAL" clId="{E9DEDDFF-B5E7-4CAD-A6E4-F96BBADF2509}" dt="2023-11-01T11:27:13.754" v="51" actId="26606"/>
          <ac:picMkLst>
            <pc:docMk/>
            <pc:sldMk cId="0" sldId="266"/>
            <ac:picMk id="8" creationId="{9798DDC3-58A4-9B1C-17E5-439E8A684A4D}"/>
          </ac:picMkLst>
        </pc:picChg>
        <pc:picChg chg="add mod ord">
          <ac:chgData name="نواف عبدالرحمن سعد العقيل" userId="b792c5ef-ae04-4435-ada2-e633fd7d0720" providerId="ADAL" clId="{E9DEDDFF-B5E7-4CAD-A6E4-F96BBADF2509}" dt="2023-11-01T11:27:28.604" v="54" actId="1076"/>
          <ac:picMkLst>
            <pc:docMk/>
            <pc:sldMk cId="0" sldId="266"/>
            <ac:picMk id="19" creationId="{1382DEB7-3802-83E2-6E09-9056CDC2AF88}"/>
          </ac:picMkLst>
        </pc:picChg>
      </pc:sldChg>
      <pc:sldChg chg="addSp delSp modSp mod">
        <pc:chgData name="نواف عبدالرحمن سعد العقيل" userId="b792c5ef-ae04-4435-ada2-e633fd7d0720" providerId="ADAL" clId="{E9DEDDFF-B5E7-4CAD-A6E4-F96BBADF2509}" dt="2023-11-01T11:29:59.056" v="59" actId="26606"/>
        <pc:sldMkLst>
          <pc:docMk/>
          <pc:sldMk cId="0" sldId="268"/>
        </pc:sldMkLst>
        <pc:spChg chg="mod">
          <ac:chgData name="نواف عبدالرحمن سعد العقيل" userId="b792c5ef-ae04-4435-ada2-e633fd7d0720" providerId="ADAL" clId="{E9DEDDFF-B5E7-4CAD-A6E4-F96BBADF2509}" dt="2023-11-01T11:29:59.056" v="59" actId="26606"/>
          <ac:spMkLst>
            <pc:docMk/>
            <pc:sldMk cId="0" sldId="268"/>
            <ac:spMk id="2" creationId="{00000000-0000-0000-0000-000000000000}"/>
          </ac:spMkLst>
        </pc:spChg>
        <pc:spChg chg="mod ord">
          <ac:chgData name="نواف عبدالرحمن سعد العقيل" userId="b792c5ef-ae04-4435-ada2-e633fd7d0720" providerId="ADAL" clId="{E9DEDDFF-B5E7-4CAD-A6E4-F96BBADF2509}" dt="2023-11-01T11:29:59.056" v="59" actId="26606"/>
          <ac:spMkLst>
            <pc:docMk/>
            <pc:sldMk cId="0" sldId="268"/>
            <ac:spMk id="3" creationId="{00000000-0000-0000-0000-000000000000}"/>
          </ac:spMkLst>
        </pc:spChg>
        <pc:spChg chg="add">
          <ac:chgData name="نواف عبدالرحمن سعد العقيل" userId="b792c5ef-ae04-4435-ada2-e633fd7d0720" providerId="ADAL" clId="{E9DEDDFF-B5E7-4CAD-A6E4-F96BBADF2509}" dt="2023-11-01T11:29:59.056" v="59" actId="26606"/>
          <ac:spMkLst>
            <pc:docMk/>
            <pc:sldMk cId="0" sldId="268"/>
            <ac:spMk id="14" creationId="{A016CB47-C4D4-4332-9ED0-DBB916252F76}"/>
          </ac:spMkLst>
        </pc:spChg>
        <pc:spChg chg="add">
          <ac:chgData name="نواف عبدالرحمن سعد العقيل" userId="b792c5ef-ae04-4435-ada2-e633fd7d0720" providerId="ADAL" clId="{E9DEDDFF-B5E7-4CAD-A6E4-F96BBADF2509}" dt="2023-11-01T11:29:59.056" v="59" actId="26606"/>
          <ac:spMkLst>
            <pc:docMk/>
            <pc:sldMk cId="0" sldId="268"/>
            <ac:spMk id="16" creationId="{95C8260E-968F-44E8-A823-ABB431311926}"/>
          </ac:spMkLst>
        </pc:spChg>
        <pc:spChg chg="add">
          <ac:chgData name="نواف عبدالرحمن سعد العقيل" userId="b792c5ef-ae04-4435-ada2-e633fd7d0720" providerId="ADAL" clId="{E9DEDDFF-B5E7-4CAD-A6E4-F96BBADF2509}" dt="2023-11-01T11:29:59.056" v="59" actId="26606"/>
          <ac:spMkLst>
            <pc:docMk/>
            <pc:sldMk cId="0" sldId="268"/>
            <ac:spMk id="18" creationId="{2C1BBA94-3F40-40AA-8BB9-E69E25E537C1}"/>
          </ac:spMkLst>
        </pc:spChg>
        <pc:spChg chg="add">
          <ac:chgData name="نواف عبدالرحمن سعد العقيل" userId="b792c5ef-ae04-4435-ada2-e633fd7d0720" providerId="ADAL" clId="{E9DEDDFF-B5E7-4CAD-A6E4-F96BBADF2509}" dt="2023-11-01T11:29:59.056" v="59" actId="26606"/>
          <ac:spMkLst>
            <pc:docMk/>
            <pc:sldMk cId="0" sldId="268"/>
            <ac:spMk id="20" creationId="{FE43805F-24A6-46A4-B19B-54F28347355C}"/>
          </ac:spMkLst>
        </pc:spChg>
        <pc:picChg chg="add mod ord">
          <ac:chgData name="نواف عبدالرحمن سعد العقيل" userId="b792c5ef-ae04-4435-ada2-e633fd7d0720" providerId="ADAL" clId="{E9DEDDFF-B5E7-4CAD-A6E4-F96BBADF2509}" dt="2023-11-01T11:29:59.056" v="59" actId="26606"/>
          <ac:picMkLst>
            <pc:docMk/>
            <pc:sldMk cId="0" sldId="268"/>
            <ac:picMk id="5" creationId="{A5A33516-EAF6-914C-6BEB-5B96104CE200}"/>
          </ac:picMkLst>
        </pc:picChg>
        <pc:picChg chg="add mod">
          <ac:chgData name="نواف عبدالرحمن سعد العقيل" userId="b792c5ef-ae04-4435-ada2-e633fd7d0720" providerId="ADAL" clId="{E9DEDDFF-B5E7-4CAD-A6E4-F96BBADF2509}" dt="2023-11-01T11:29:59.056" v="59" actId="26606"/>
          <ac:picMkLst>
            <pc:docMk/>
            <pc:sldMk cId="0" sldId="268"/>
            <ac:picMk id="7" creationId="{FB455549-897F-4142-D011-595E84B9DA58}"/>
          </ac:picMkLst>
        </pc:picChg>
        <pc:picChg chg="add mod">
          <ac:chgData name="نواف عبدالرحمن سعد العقيل" userId="b792c5ef-ae04-4435-ada2-e633fd7d0720" providerId="ADAL" clId="{E9DEDDFF-B5E7-4CAD-A6E4-F96BBADF2509}" dt="2023-11-01T11:29:59.056" v="59" actId="26606"/>
          <ac:picMkLst>
            <pc:docMk/>
            <pc:sldMk cId="0" sldId="268"/>
            <ac:picMk id="9" creationId="{945136C1-A38E-4522-A70A-9F799AA8FA1B}"/>
          </ac:picMkLst>
        </pc:picChg>
        <pc:picChg chg="del">
          <ac:chgData name="نواف عبدالرحمن سعد العقيل" userId="b792c5ef-ae04-4435-ada2-e633fd7d0720" providerId="ADAL" clId="{E9DEDDFF-B5E7-4CAD-A6E4-F96BBADF2509}" dt="2023-11-01T11:29:11.451" v="55" actId="478"/>
          <ac:picMkLst>
            <pc:docMk/>
            <pc:sldMk cId="0" sldId="268"/>
            <ac:picMk id="2050" creationId="{133754AB-E084-F159-F998-F8977F705EDD}"/>
          </ac:picMkLst>
        </pc:picChg>
      </pc:sldChg>
      <pc:sldChg chg="addSp delSp modSp mod">
        <pc:chgData name="نواف عبدالرحمن سعد العقيل" userId="b792c5ef-ae04-4435-ada2-e633fd7d0720" providerId="ADAL" clId="{E9DEDDFF-B5E7-4CAD-A6E4-F96BBADF2509}" dt="2023-11-01T11:30:26.626" v="62" actId="26606"/>
        <pc:sldMkLst>
          <pc:docMk/>
          <pc:sldMk cId="0" sldId="269"/>
        </pc:sldMkLst>
        <pc:spChg chg="mod">
          <ac:chgData name="نواف عبدالرحمن سعد العقيل" userId="b792c5ef-ae04-4435-ada2-e633fd7d0720" providerId="ADAL" clId="{E9DEDDFF-B5E7-4CAD-A6E4-F96BBADF2509}" dt="2023-11-01T11:30:26.626" v="62" actId="26606"/>
          <ac:spMkLst>
            <pc:docMk/>
            <pc:sldMk cId="0" sldId="269"/>
            <ac:spMk id="2" creationId="{00000000-0000-0000-0000-000000000000}"/>
          </ac:spMkLst>
        </pc:spChg>
        <pc:spChg chg="mod">
          <ac:chgData name="نواف عبدالرحمن سعد العقيل" userId="b792c5ef-ae04-4435-ada2-e633fd7d0720" providerId="ADAL" clId="{E9DEDDFF-B5E7-4CAD-A6E4-F96BBADF2509}" dt="2023-11-01T11:30:26.626" v="62" actId="26606"/>
          <ac:spMkLst>
            <pc:docMk/>
            <pc:sldMk cId="0" sldId="269"/>
            <ac:spMk id="3" creationId="{00000000-0000-0000-0000-000000000000}"/>
          </ac:spMkLst>
        </pc:spChg>
        <pc:spChg chg="del">
          <ac:chgData name="نواف عبدالرحمن سعد العقيل" userId="b792c5ef-ae04-4435-ada2-e633fd7d0720" providerId="ADAL" clId="{E9DEDDFF-B5E7-4CAD-A6E4-F96BBADF2509}" dt="2023-11-01T11:30:26.626" v="62" actId="26606"/>
          <ac:spMkLst>
            <pc:docMk/>
            <pc:sldMk cId="0" sldId="269"/>
            <ac:spMk id="3079" creationId="{04812C46-200A-4DEB-A05E-3ED6C68C2387}"/>
          </ac:spMkLst>
        </pc:spChg>
        <pc:spChg chg="del">
          <ac:chgData name="نواف عبدالرحمن سعد العقيل" userId="b792c5ef-ae04-4435-ada2-e633fd7d0720" providerId="ADAL" clId="{E9DEDDFF-B5E7-4CAD-A6E4-F96BBADF2509}" dt="2023-11-01T11:30:26.626" v="62" actId="26606"/>
          <ac:spMkLst>
            <pc:docMk/>
            <pc:sldMk cId="0" sldId="269"/>
            <ac:spMk id="3081" creationId="{D1EA859B-E555-4109-94F3-6700E046E008}"/>
          </ac:spMkLst>
        </pc:spChg>
        <pc:spChg chg="add">
          <ac:chgData name="نواف عبدالرحمن سعد العقيل" userId="b792c5ef-ae04-4435-ada2-e633fd7d0720" providerId="ADAL" clId="{E9DEDDFF-B5E7-4CAD-A6E4-F96BBADF2509}" dt="2023-11-01T11:30:26.626" v="62" actId="26606"/>
          <ac:spMkLst>
            <pc:docMk/>
            <pc:sldMk cId="0" sldId="269"/>
            <ac:spMk id="3086" creationId="{32AEEBC8-9D30-42EF-95F2-386C2653FBF0}"/>
          </ac:spMkLst>
        </pc:spChg>
        <pc:spChg chg="add">
          <ac:chgData name="نواف عبدالرحمن سعد العقيل" userId="b792c5ef-ae04-4435-ada2-e633fd7d0720" providerId="ADAL" clId="{E9DEDDFF-B5E7-4CAD-A6E4-F96BBADF2509}" dt="2023-11-01T11:30:26.626" v="62" actId="26606"/>
          <ac:spMkLst>
            <pc:docMk/>
            <pc:sldMk cId="0" sldId="269"/>
            <ac:spMk id="3088" creationId="{2E92FA66-67D7-4CB4-94D3-E643A9AD4757}"/>
          </ac:spMkLst>
        </pc:spChg>
        <pc:picChg chg="add mod">
          <ac:chgData name="نواف عبدالرحمن سعد العقيل" userId="b792c5ef-ae04-4435-ada2-e633fd7d0720" providerId="ADAL" clId="{E9DEDDFF-B5E7-4CAD-A6E4-F96BBADF2509}" dt="2023-11-01T11:30:26.626" v="62" actId="26606"/>
          <ac:picMkLst>
            <pc:docMk/>
            <pc:sldMk cId="0" sldId="269"/>
            <ac:picMk id="5" creationId="{32888EF4-A146-9A0E-5D8E-2DA0F4B258C6}"/>
          </ac:picMkLst>
        </pc:picChg>
        <pc:picChg chg="del">
          <ac:chgData name="نواف عبدالرحمن سعد العقيل" userId="b792c5ef-ae04-4435-ada2-e633fd7d0720" providerId="ADAL" clId="{E9DEDDFF-B5E7-4CAD-A6E4-F96BBADF2509}" dt="2023-11-01T11:30:20.960" v="60" actId="478"/>
          <ac:picMkLst>
            <pc:docMk/>
            <pc:sldMk cId="0" sldId="269"/>
            <ac:picMk id="3074" creationId="{485E96CF-603D-643D-B8DE-A73E38DBAB34}"/>
          </ac:picMkLst>
        </pc:picChg>
      </pc:sldChg>
      <pc:sldChg chg="addSp delSp modSp mod">
        <pc:chgData name="نواف عبدالرحمن سعد العقيل" userId="b792c5ef-ae04-4435-ada2-e633fd7d0720" providerId="ADAL" clId="{E9DEDDFF-B5E7-4CAD-A6E4-F96BBADF2509}" dt="2023-11-01T11:46:13.028" v="119" actId="1036"/>
        <pc:sldMkLst>
          <pc:docMk/>
          <pc:sldMk cId="0" sldId="270"/>
        </pc:sldMkLst>
        <pc:spChg chg="mod">
          <ac:chgData name="نواف عبدالرحمن سعد العقيل" userId="b792c5ef-ae04-4435-ada2-e633fd7d0720" providerId="ADAL" clId="{E9DEDDFF-B5E7-4CAD-A6E4-F96BBADF2509}" dt="2023-11-01T11:31:34.140" v="72" actId="26606"/>
          <ac:spMkLst>
            <pc:docMk/>
            <pc:sldMk cId="0" sldId="270"/>
            <ac:spMk id="2" creationId="{00000000-0000-0000-0000-000000000000}"/>
          </ac:spMkLst>
        </pc:spChg>
        <pc:spChg chg="mod">
          <ac:chgData name="نواف عبدالرحمن سعد العقيل" userId="b792c5ef-ae04-4435-ada2-e633fd7d0720" providerId="ADAL" clId="{E9DEDDFF-B5E7-4CAD-A6E4-F96BBADF2509}" dt="2023-11-01T11:31:34.140" v="72" actId="26606"/>
          <ac:spMkLst>
            <pc:docMk/>
            <pc:sldMk cId="0" sldId="270"/>
            <ac:spMk id="3" creationId="{00000000-0000-0000-0000-000000000000}"/>
          </ac:spMkLst>
        </pc:spChg>
        <pc:spChg chg="del">
          <ac:chgData name="نواف عبدالرحمن سعد العقيل" userId="b792c5ef-ae04-4435-ada2-e633fd7d0720" providerId="ADAL" clId="{E9DEDDFF-B5E7-4CAD-A6E4-F96BBADF2509}" dt="2023-11-01T11:31:09.761" v="66" actId="26606"/>
          <ac:spMkLst>
            <pc:docMk/>
            <pc:sldMk cId="0" sldId="270"/>
            <ac:spMk id="4103" creationId="{04812C46-200A-4DEB-A05E-3ED6C68C2387}"/>
          </ac:spMkLst>
        </pc:spChg>
        <pc:spChg chg="del">
          <ac:chgData name="نواف عبدالرحمن سعد العقيل" userId="b792c5ef-ae04-4435-ada2-e633fd7d0720" providerId="ADAL" clId="{E9DEDDFF-B5E7-4CAD-A6E4-F96BBADF2509}" dt="2023-11-01T11:31:09.761" v="66" actId="26606"/>
          <ac:spMkLst>
            <pc:docMk/>
            <pc:sldMk cId="0" sldId="270"/>
            <ac:spMk id="4105" creationId="{D1EA859B-E555-4109-94F3-6700E046E008}"/>
          </ac:spMkLst>
        </pc:spChg>
        <pc:spChg chg="add del">
          <ac:chgData name="نواف عبدالرحمن سعد العقيل" userId="b792c5ef-ae04-4435-ada2-e633fd7d0720" providerId="ADAL" clId="{E9DEDDFF-B5E7-4CAD-A6E4-F96BBADF2509}" dt="2023-11-01T11:31:17.802" v="70" actId="26606"/>
          <ac:spMkLst>
            <pc:docMk/>
            <pc:sldMk cId="0" sldId="270"/>
            <ac:spMk id="4110" creationId="{CEF6118E-44FB-4509-B4D9-129052E4C6EE}"/>
          </ac:spMkLst>
        </pc:spChg>
        <pc:spChg chg="add del">
          <ac:chgData name="نواف عبدالرحمن سعد العقيل" userId="b792c5ef-ae04-4435-ada2-e633fd7d0720" providerId="ADAL" clId="{E9DEDDFF-B5E7-4CAD-A6E4-F96BBADF2509}" dt="2023-11-01T11:31:17.796" v="69" actId="26606"/>
          <ac:spMkLst>
            <pc:docMk/>
            <pc:sldMk cId="0" sldId="270"/>
            <ac:spMk id="4115" creationId="{7E6D2D34-4BB4-460B-8844-027610FB21F5}"/>
          </ac:spMkLst>
        </pc:spChg>
        <pc:spChg chg="add del">
          <ac:chgData name="نواف عبدالرحمن سعد العقيل" userId="b792c5ef-ae04-4435-ada2-e633fd7d0720" providerId="ADAL" clId="{E9DEDDFF-B5E7-4CAD-A6E4-F96BBADF2509}" dt="2023-11-01T11:31:34.140" v="72" actId="26606"/>
          <ac:spMkLst>
            <pc:docMk/>
            <pc:sldMk cId="0" sldId="270"/>
            <ac:spMk id="4123" creationId="{1382A32C-5B0C-4B1C-A074-76C6DBCC9F87}"/>
          </ac:spMkLst>
        </pc:spChg>
        <pc:spChg chg="add del">
          <ac:chgData name="نواف عبدالرحمن سعد العقيل" userId="b792c5ef-ae04-4435-ada2-e633fd7d0720" providerId="ADAL" clId="{E9DEDDFF-B5E7-4CAD-A6E4-F96BBADF2509}" dt="2023-11-01T11:31:34.140" v="72" actId="26606"/>
          <ac:spMkLst>
            <pc:docMk/>
            <pc:sldMk cId="0" sldId="270"/>
            <ac:spMk id="4124" creationId="{149FB5C3-7336-4FE0-A30C-CC0A3646D499}"/>
          </ac:spMkLst>
        </pc:spChg>
        <pc:spChg chg="add del">
          <ac:chgData name="نواف عبدالرحمن سعد العقيل" userId="b792c5ef-ae04-4435-ada2-e633fd7d0720" providerId="ADAL" clId="{E9DEDDFF-B5E7-4CAD-A6E4-F96BBADF2509}" dt="2023-11-01T11:31:34.140" v="72" actId="26606"/>
          <ac:spMkLst>
            <pc:docMk/>
            <pc:sldMk cId="0" sldId="270"/>
            <ac:spMk id="4128" creationId="{0DA909B4-15FF-46A6-8A7F-7AEF977FE9ED}"/>
          </ac:spMkLst>
        </pc:spChg>
        <pc:spChg chg="add">
          <ac:chgData name="نواف عبدالرحمن سعد العقيل" userId="b792c5ef-ae04-4435-ada2-e633fd7d0720" providerId="ADAL" clId="{E9DEDDFF-B5E7-4CAD-A6E4-F96BBADF2509}" dt="2023-11-01T11:31:34.140" v="72" actId="26606"/>
          <ac:spMkLst>
            <pc:docMk/>
            <pc:sldMk cId="0" sldId="270"/>
            <ac:spMk id="4133" creationId="{F35DB090-93B5-4581-8D71-BB3839684BFF}"/>
          </ac:spMkLst>
        </pc:spChg>
        <pc:spChg chg="add">
          <ac:chgData name="نواف عبدالرحمن سعد العقيل" userId="b792c5ef-ae04-4435-ada2-e633fd7d0720" providerId="ADAL" clId="{E9DEDDFF-B5E7-4CAD-A6E4-F96BBADF2509}" dt="2023-11-01T11:31:34.140" v="72" actId="26606"/>
          <ac:spMkLst>
            <pc:docMk/>
            <pc:sldMk cId="0" sldId="270"/>
            <ac:spMk id="4135" creationId="{A0DE92DF-4769-4DE9-93FD-EE31271850CA}"/>
          </ac:spMkLst>
        </pc:spChg>
        <pc:grpChg chg="add del">
          <ac:chgData name="نواف عبدالرحمن سعد العقيل" userId="b792c5ef-ae04-4435-ada2-e633fd7d0720" providerId="ADAL" clId="{E9DEDDFF-B5E7-4CAD-A6E4-F96BBADF2509}" dt="2023-11-01T11:31:17.796" v="69" actId="26606"/>
          <ac:grpSpMkLst>
            <pc:docMk/>
            <pc:sldMk cId="0" sldId="270"/>
            <ac:grpSpMk id="4117" creationId="{C5314570-9B06-4D37-8CBD-EDD67C2FA205}"/>
          </ac:grpSpMkLst>
        </pc:grpChg>
        <pc:grpChg chg="add del">
          <ac:chgData name="نواف عبدالرحمن سعد العقيل" userId="b792c5ef-ae04-4435-ada2-e633fd7d0720" providerId="ADAL" clId="{E9DEDDFF-B5E7-4CAD-A6E4-F96BBADF2509}" dt="2023-11-01T11:31:34.140" v="72" actId="26606"/>
          <ac:grpSpMkLst>
            <pc:docMk/>
            <pc:sldMk cId="0" sldId="270"/>
            <ac:grpSpMk id="4125" creationId="{19A6B5CE-CB1D-48EE-8B43-E952235C8371}"/>
          </ac:grpSpMkLst>
        </pc:grpChg>
        <pc:picChg chg="add mod ord">
          <ac:chgData name="نواف عبدالرحمن سعد العقيل" userId="b792c5ef-ae04-4435-ada2-e633fd7d0720" providerId="ADAL" clId="{E9DEDDFF-B5E7-4CAD-A6E4-F96BBADF2509}" dt="2023-11-01T11:31:34.140" v="72" actId="26606"/>
          <ac:picMkLst>
            <pc:docMk/>
            <pc:sldMk cId="0" sldId="270"/>
            <ac:picMk id="5" creationId="{3464A874-8EE9-529B-C16B-EC63B9778422}"/>
          </ac:picMkLst>
        </pc:picChg>
        <pc:picChg chg="add del mod ord">
          <ac:chgData name="نواف عبدالرحمن سعد العقيل" userId="b792c5ef-ae04-4435-ada2-e633fd7d0720" providerId="ADAL" clId="{E9DEDDFF-B5E7-4CAD-A6E4-F96BBADF2509}" dt="2023-11-01T11:31:36.493" v="73" actId="478"/>
          <ac:picMkLst>
            <pc:docMk/>
            <pc:sldMk cId="0" sldId="270"/>
            <ac:picMk id="7" creationId="{A32E40CE-BC6F-1F84-44CA-215F156E7B6A}"/>
          </ac:picMkLst>
        </pc:picChg>
        <pc:picChg chg="add del">
          <ac:chgData name="نواف عبدالرحمن سعد العقيل" userId="b792c5ef-ae04-4435-ada2-e633fd7d0720" providerId="ADAL" clId="{E9DEDDFF-B5E7-4CAD-A6E4-F96BBADF2509}" dt="2023-11-01T11:31:42.518" v="75" actId="478"/>
          <ac:picMkLst>
            <pc:docMk/>
            <pc:sldMk cId="0" sldId="270"/>
            <ac:picMk id="9" creationId="{A643AC4A-88F3-9909-FA24-0D99DB87B963}"/>
          </ac:picMkLst>
        </pc:picChg>
        <pc:picChg chg="add mod">
          <ac:chgData name="نواف عبدالرحمن سعد العقيل" userId="b792c5ef-ae04-4435-ada2-e633fd7d0720" providerId="ADAL" clId="{E9DEDDFF-B5E7-4CAD-A6E4-F96BBADF2509}" dt="2023-11-01T11:46:13.028" v="119" actId="1036"/>
          <ac:picMkLst>
            <pc:docMk/>
            <pc:sldMk cId="0" sldId="270"/>
            <ac:picMk id="11" creationId="{0DB62EB5-2DBE-C408-0F1C-3941B02F4826}"/>
          </ac:picMkLst>
        </pc:picChg>
        <pc:picChg chg="del">
          <ac:chgData name="نواف عبدالرحمن سعد العقيل" userId="b792c5ef-ae04-4435-ada2-e633fd7d0720" providerId="ADAL" clId="{E9DEDDFF-B5E7-4CAD-A6E4-F96BBADF2509}" dt="2023-11-01T11:30:49.425" v="63" actId="478"/>
          <ac:picMkLst>
            <pc:docMk/>
            <pc:sldMk cId="0" sldId="270"/>
            <ac:picMk id="4098" creationId="{35F7C521-FC59-CA10-4BCF-2DE82312B5F7}"/>
          </ac:picMkLst>
        </pc:picChg>
      </pc:sldChg>
      <pc:sldChg chg="addSp delSp modSp mod">
        <pc:chgData name="نواف عبدالرحمن سعد العقيل" userId="b792c5ef-ae04-4435-ada2-e633fd7d0720" providerId="ADAL" clId="{E9DEDDFF-B5E7-4CAD-A6E4-F96BBADF2509}" dt="2023-11-01T11:35:26.951" v="99" actId="27614"/>
        <pc:sldMkLst>
          <pc:docMk/>
          <pc:sldMk cId="0" sldId="271"/>
        </pc:sldMkLst>
        <pc:spChg chg="mod">
          <ac:chgData name="نواف عبدالرحمن سعد العقيل" userId="b792c5ef-ae04-4435-ada2-e633fd7d0720" providerId="ADAL" clId="{E9DEDDFF-B5E7-4CAD-A6E4-F96BBADF2509}" dt="2023-11-01T11:35:22.419" v="98" actId="26606"/>
          <ac:spMkLst>
            <pc:docMk/>
            <pc:sldMk cId="0" sldId="271"/>
            <ac:spMk id="2" creationId="{00000000-0000-0000-0000-000000000000}"/>
          </ac:spMkLst>
        </pc:spChg>
        <pc:spChg chg="mod ord">
          <ac:chgData name="نواف عبدالرحمن سعد العقيل" userId="b792c5ef-ae04-4435-ada2-e633fd7d0720" providerId="ADAL" clId="{E9DEDDFF-B5E7-4CAD-A6E4-F96BBADF2509}" dt="2023-11-01T11:35:22.419" v="98" actId="26606"/>
          <ac:spMkLst>
            <pc:docMk/>
            <pc:sldMk cId="0" sldId="271"/>
            <ac:spMk id="3" creationId="{00000000-0000-0000-0000-000000000000}"/>
          </ac:spMkLst>
        </pc:spChg>
        <pc:spChg chg="add del">
          <ac:chgData name="نواف عبدالرحمن سعد العقيل" userId="b792c5ef-ae04-4435-ada2-e633fd7d0720" providerId="ADAL" clId="{E9DEDDFF-B5E7-4CAD-A6E4-F96BBADF2509}" dt="2023-11-01T11:35:22.419" v="98" actId="26606"/>
          <ac:spMkLst>
            <pc:docMk/>
            <pc:sldMk cId="0" sldId="271"/>
            <ac:spMk id="5131" creationId="{A9D2268A-D939-4E78-91B6-6C7E46406788}"/>
          </ac:spMkLst>
        </pc:spChg>
        <pc:spChg chg="add del">
          <ac:chgData name="نواف عبدالرحمن سعد العقيل" userId="b792c5ef-ae04-4435-ada2-e633fd7d0720" providerId="ADAL" clId="{E9DEDDFF-B5E7-4CAD-A6E4-F96BBADF2509}" dt="2023-11-01T11:35:22.419" v="98" actId="26606"/>
          <ac:spMkLst>
            <pc:docMk/>
            <pc:sldMk cId="0" sldId="271"/>
            <ac:spMk id="5132" creationId="{E0C43A58-225D-452D-8185-0D89D1EED861}"/>
          </ac:spMkLst>
        </pc:spChg>
        <pc:spChg chg="add del">
          <ac:chgData name="نواف عبدالرحمن سعد العقيل" userId="b792c5ef-ae04-4435-ada2-e633fd7d0720" providerId="ADAL" clId="{E9DEDDFF-B5E7-4CAD-A6E4-F96BBADF2509}" dt="2023-11-01T11:35:21.646" v="95" actId="26606"/>
          <ac:spMkLst>
            <pc:docMk/>
            <pc:sldMk cId="0" sldId="271"/>
            <ac:spMk id="5137" creationId="{A2679492-7988-4050-9056-542444452411}"/>
          </ac:spMkLst>
        </pc:spChg>
        <pc:spChg chg="add del">
          <ac:chgData name="نواف عبدالرحمن سعد العقيل" userId="b792c5ef-ae04-4435-ada2-e633fd7d0720" providerId="ADAL" clId="{E9DEDDFF-B5E7-4CAD-A6E4-F96BBADF2509}" dt="2023-11-01T11:35:21.646" v="95" actId="26606"/>
          <ac:spMkLst>
            <pc:docMk/>
            <pc:sldMk cId="0" sldId="271"/>
            <ac:spMk id="5139" creationId="{B091B163-7D61-4891-ABCF-5C13D9C418D0}"/>
          </ac:spMkLst>
        </pc:spChg>
        <pc:spChg chg="add del">
          <ac:chgData name="نواف عبدالرحمن سعد العقيل" userId="b792c5ef-ae04-4435-ada2-e633fd7d0720" providerId="ADAL" clId="{E9DEDDFF-B5E7-4CAD-A6E4-F96BBADF2509}" dt="2023-11-01T11:35:22.406" v="97" actId="26606"/>
          <ac:spMkLst>
            <pc:docMk/>
            <pc:sldMk cId="0" sldId="271"/>
            <ac:spMk id="5143" creationId="{131BAD53-4E89-4F62-BBB7-26359763ED39}"/>
          </ac:spMkLst>
        </pc:spChg>
        <pc:spChg chg="add del">
          <ac:chgData name="نواف عبدالرحمن سعد العقيل" userId="b792c5ef-ae04-4435-ada2-e633fd7d0720" providerId="ADAL" clId="{E9DEDDFF-B5E7-4CAD-A6E4-F96BBADF2509}" dt="2023-11-01T11:35:22.406" v="97" actId="26606"/>
          <ac:spMkLst>
            <pc:docMk/>
            <pc:sldMk cId="0" sldId="271"/>
            <ac:spMk id="5144" creationId="{62756DA2-40EB-4C6F-B962-5822FFB54FB6}"/>
          </ac:spMkLst>
        </pc:spChg>
        <pc:spChg chg="add">
          <ac:chgData name="نواف عبدالرحمن سعد العقيل" userId="b792c5ef-ae04-4435-ada2-e633fd7d0720" providerId="ADAL" clId="{E9DEDDFF-B5E7-4CAD-A6E4-F96BBADF2509}" dt="2023-11-01T11:35:22.419" v="98" actId="26606"/>
          <ac:spMkLst>
            <pc:docMk/>
            <pc:sldMk cId="0" sldId="271"/>
            <ac:spMk id="5146" creationId="{2EB492CD-616E-47F8-933B-5E2D952A0593}"/>
          </ac:spMkLst>
        </pc:spChg>
        <pc:spChg chg="add">
          <ac:chgData name="نواف عبدالرحمن سعد العقيل" userId="b792c5ef-ae04-4435-ada2-e633fd7d0720" providerId="ADAL" clId="{E9DEDDFF-B5E7-4CAD-A6E4-F96BBADF2509}" dt="2023-11-01T11:35:22.419" v="98" actId="26606"/>
          <ac:spMkLst>
            <pc:docMk/>
            <pc:sldMk cId="0" sldId="271"/>
            <ac:spMk id="5147" creationId="{59383CF9-23B5-4335-9B21-1791C4CF1C75}"/>
          </ac:spMkLst>
        </pc:spChg>
        <pc:spChg chg="add">
          <ac:chgData name="نواف عبدالرحمن سعد العقيل" userId="b792c5ef-ae04-4435-ada2-e633fd7d0720" providerId="ADAL" clId="{E9DEDDFF-B5E7-4CAD-A6E4-F96BBADF2509}" dt="2023-11-01T11:35:22.419" v="98" actId="26606"/>
          <ac:spMkLst>
            <pc:docMk/>
            <pc:sldMk cId="0" sldId="271"/>
            <ac:spMk id="5148" creationId="{0007FE00-9498-4706-B255-6437B0252C02}"/>
          </ac:spMkLst>
        </pc:spChg>
        <pc:picChg chg="add mod">
          <ac:chgData name="نواف عبدالرحمن سعد العقيل" userId="b792c5ef-ae04-4435-ada2-e633fd7d0720" providerId="ADAL" clId="{E9DEDDFF-B5E7-4CAD-A6E4-F96BBADF2509}" dt="2023-11-01T11:35:26.951" v="99" actId="27614"/>
          <ac:picMkLst>
            <pc:docMk/>
            <pc:sldMk cId="0" sldId="271"/>
            <ac:picMk id="5" creationId="{2182F6EB-79F4-46D4-04F3-07B4DCD7016C}"/>
          </ac:picMkLst>
        </pc:picChg>
        <pc:picChg chg="del">
          <ac:chgData name="نواف عبدالرحمن سعد العقيل" userId="b792c5ef-ae04-4435-ada2-e633fd7d0720" providerId="ADAL" clId="{E9DEDDFF-B5E7-4CAD-A6E4-F96BBADF2509}" dt="2023-11-01T11:34:40.942" v="92" actId="478"/>
          <ac:picMkLst>
            <pc:docMk/>
            <pc:sldMk cId="0" sldId="271"/>
            <ac:picMk id="5122" creationId="{B1A828CD-AE22-89D0-25A0-15E2F6FC5DC2}"/>
          </ac:picMkLst>
        </pc:picChg>
        <pc:cxnChg chg="add del">
          <ac:chgData name="نواف عبدالرحمن سعد العقيل" userId="b792c5ef-ae04-4435-ada2-e633fd7d0720" providerId="ADAL" clId="{E9DEDDFF-B5E7-4CAD-A6E4-F96BBADF2509}" dt="2023-11-01T11:35:21.646" v="95" actId="26606"/>
          <ac:cxnSpMkLst>
            <pc:docMk/>
            <pc:sldMk cId="0" sldId="271"/>
            <ac:cxnSpMk id="5141" creationId="{C49DA8F6-BCC1-4447-B54C-57856834B94B}"/>
          </ac:cxnSpMkLst>
        </pc:cxnChg>
      </pc:sldChg>
      <pc:sldChg chg="ord">
        <pc:chgData name="نواف عبدالرحمن سعد العقيل" userId="b792c5ef-ae04-4435-ada2-e633fd7d0720" providerId="ADAL" clId="{E9DEDDFF-B5E7-4CAD-A6E4-F96BBADF2509}" dt="2023-11-01T11:37:07.618" v="113"/>
        <pc:sldMkLst>
          <pc:docMk/>
          <pc:sldMk cId="4115575738" sldId="272"/>
        </pc:sldMkLst>
      </pc:sldChg>
      <pc:sldChg chg="addSp delSp modSp new mod ord setBg">
        <pc:chgData name="نواف عبدالرحمن سعد العقيل" userId="b792c5ef-ae04-4435-ada2-e633fd7d0720" providerId="ADAL" clId="{E9DEDDFF-B5E7-4CAD-A6E4-F96BBADF2509}" dt="2023-11-01T11:01:20.076" v="20" actId="26606"/>
        <pc:sldMkLst>
          <pc:docMk/>
          <pc:sldMk cId="1854962165" sldId="273"/>
        </pc:sldMkLst>
        <pc:spChg chg="mod">
          <ac:chgData name="نواف عبدالرحمن سعد العقيل" userId="b792c5ef-ae04-4435-ada2-e633fd7d0720" providerId="ADAL" clId="{E9DEDDFF-B5E7-4CAD-A6E4-F96BBADF2509}" dt="2023-11-01T11:01:20.076" v="20" actId="26606"/>
          <ac:spMkLst>
            <pc:docMk/>
            <pc:sldMk cId="1854962165" sldId="273"/>
            <ac:spMk id="2" creationId="{037F9BB3-76CC-A6F3-3D65-F8287C23F13F}"/>
          </ac:spMkLst>
        </pc:spChg>
        <pc:spChg chg="mod">
          <ac:chgData name="نواف عبدالرحمن سعد العقيل" userId="b792c5ef-ae04-4435-ada2-e633fd7d0720" providerId="ADAL" clId="{E9DEDDFF-B5E7-4CAD-A6E4-F96BBADF2509}" dt="2023-11-01T11:01:20.076" v="20" actId="26606"/>
          <ac:spMkLst>
            <pc:docMk/>
            <pc:sldMk cId="1854962165" sldId="273"/>
            <ac:spMk id="3" creationId="{817827D4-6B0F-D337-AB35-11F81C5924BC}"/>
          </ac:spMkLst>
        </pc:spChg>
        <pc:spChg chg="add del">
          <ac:chgData name="نواف عبدالرحمن سعد العقيل" userId="b792c5ef-ae04-4435-ada2-e633fd7d0720" providerId="ADAL" clId="{E9DEDDFF-B5E7-4CAD-A6E4-F96BBADF2509}" dt="2023-11-01T11:00:56.936" v="17"/>
          <ac:spMkLst>
            <pc:docMk/>
            <pc:sldMk cId="1854962165" sldId="273"/>
            <ac:spMk id="4" creationId="{8CB95305-E29B-AC37-F74F-315F6436D95D}"/>
          </ac:spMkLst>
        </pc:spChg>
        <pc:spChg chg="add del">
          <ac:chgData name="نواف عبدالرحمن سعد العقيل" userId="b792c5ef-ae04-4435-ada2-e633fd7d0720" providerId="ADAL" clId="{E9DEDDFF-B5E7-4CAD-A6E4-F96BBADF2509}" dt="2023-11-01T11:00:56.936" v="17"/>
          <ac:spMkLst>
            <pc:docMk/>
            <pc:sldMk cId="1854962165" sldId="273"/>
            <ac:spMk id="5" creationId="{64431A46-3D2A-1012-3BEC-918554922F4F}"/>
          </ac:spMkLst>
        </pc:spChg>
        <pc:spChg chg="add del">
          <ac:chgData name="نواف عبدالرحمن سعد العقيل" userId="b792c5ef-ae04-4435-ada2-e633fd7d0720" providerId="ADAL" clId="{E9DEDDFF-B5E7-4CAD-A6E4-F96BBADF2509}" dt="2023-11-01T11:00:56.936" v="17"/>
          <ac:spMkLst>
            <pc:docMk/>
            <pc:sldMk cId="1854962165" sldId="273"/>
            <ac:spMk id="6" creationId="{17754664-0A29-0996-3238-BD0E78C9D8C8}"/>
          </ac:spMkLst>
        </pc:spChg>
        <pc:spChg chg="add">
          <ac:chgData name="نواف عبدالرحمن سعد العقيل" userId="b792c5ef-ae04-4435-ada2-e633fd7d0720" providerId="ADAL" clId="{E9DEDDFF-B5E7-4CAD-A6E4-F96BBADF2509}" dt="2023-11-01T11:01:20.076" v="20" actId="26606"/>
          <ac:spMkLst>
            <pc:docMk/>
            <pc:sldMk cId="1854962165" sldId="273"/>
            <ac:spMk id="9" creationId="{3ECBE1F1-D69B-4AFA-ABD5-8E41720EF6DE}"/>
          </ac:spMkLst>
        </pc:spChg>
        <pc:spChg chg="add">
          <ac:chgData name="نواف عبدالرحمن سعد العقيل" userId="b792c5ef-ae04-4435-ada2-e633fd7d0720" providerId="ADAL" clId="{E9DEDDFF-B5E7-4CAD-A6E4-F96BBADF2509}" dt="2023-11-01T11:01:20.076" v="20" actId="26606"/>
          <ac:spMkLst>
            <pc:docMk/>
            <pc:sldMk cId="1854962165" sldId="273"/>
            <ac:spMk id="11" creationId="{603A6265-E10C-4B85-9C20-E75FCAF9CC63}"/>
          </ac:spMkLst>
        </pc:spChg>
        <pc:picChg chg="add">
          <ac:chgData name="نواف عبدالرحمن سعد العقيل" userId="b792c5ef-ae04-4435-ada2-e633fd7d0720" providerId="ADAL" clId="{E9DEDDFF-B5E7-4CAD-A6E4-F96BBADF2509}" dt="2023-11-01T11:01:20.076" v="20" actId="26606"/>
          <ac:picMkLst>
            <pc:docMk/>
            <pc:sldMk cId="1854962165" sldId="273"/>
            <ac:picMk id="7" creationId="{AB5EDC51-5DD6-339F-CB33-325102896772}"/>
          </ac:picMkLst>
        </pc:picChg>
      </pc:sldChg>
      <pc:sldChg chg="addSp delSp modSp new mod ord setBg">
        <pc:chgData name="نواف عبدالرحمن سعد العقيل" userId="b792c5ef-ae04-4435-ada2-e633fd7d0720" providerId="ADAL" clId="{E9DEDDFF-B5E7-4CAD-A6E4-F96BBADF2509}" dt="2023-11-01T11:46:24.970" v="121" actId="1036"/>
        <pc:sldMkLst>
          <pc:docMk/>
          <pc:sldMk cId="1689346522" sldId="274"/>
        </pc:sldMkLst>
        <pc:spChg chg="mod">
          <ac:chgData name="نواف عبدالرحمن سعد العقيل" userId="b792c5ef-ae04-4435-ada2-e633fd7d0720" providerId="ADAL" clId="{E9DEDDFF-B5E7-4CAD-A6E4-F96BBADF2509}" dt="2023-11-01T11:33:30.274" v="89" actId="26606"/>
          <ac:spMkLst>
            <pc:docMk/>
            <pc:sldMk cId="1689346522" sldId="274"/>
            <ac:spMk id="2" creationId="{54211B34-D077-9962-78D2-AA274BE34A7B}"/>
          </ac:spMkLst>
        </pc:spChg>
        <pc:spChg chg="del">
          <ac:chgData name="نواف عبدالرحمن سعد العقيل" userId="b792c5ef-ae04-4435-ada2-e633fd7d0720" providerId="ADAL" clId="{E9DEDDFF-B5E7-4CAD-A6E4-F96BBADF2509}" dt="2023-11-01T11:33:10.352" v="85" actId="22"/>
          <ac:spMkLst>
            <pc:docMk/>
            <pc:sldMk cId="1689346522" sldId="274"/>
            <ac:spMk id="3" creationId="{B842B8B8-5944-9F0E-E5F0-957DB22A326B}"/>
          </ac:spMkLst>
        </pc:spChg>
        <pc:spChg chg="add">
          <ac:chgData name="نواف عبدالرحمن سعد العقيل" userId="b792c5ef-ae04-4435-ada2-e633fd7d0720" providerId="ADAL" clId="{E9DEDDFF-B5E7-4CAD-A6E4-F96BBADF2509}" dt="2023-11-01T11:33:30.274" v="89" actId="26606"/>
          <ac:spMkLst>
            <pc:docMk/>
            <pc:sldMk cId="1689346522" sldId="274"/>
            <ac:spMk id="12" creationId="{78BA5F19-D5E1-4ECC-BEC2-DF7AEDFD7C50}"/>
          </ac:spMkLst>
        </pc:spChg>
        <pc:spChg chg="add">
          <ac:chgData name="نواف عبدالرحمن سعد العقيل" userId="b792c5ef-ae04-4435-ada2-e633fd7d0720" providerId="ADAL" clId="{E9DEDDFF-B5E7-4CAD-A6E4-F96BBADF2509}" dt="2023-11-01T11:33:30.274" v="89" actId="26606"/>
          <ac:spMkLst>
            <pc:docMk/>
            <pc:sldMk cId="1689346522" sldId="274"/>
            <ac:spMk id="14" creationId="{50CC88A9-A661-4C48-866E-8734E51140B1}"/>
          </ac:spMkLst>
        </pc:spChg>
        <pc:spChg chg="add">
          <ac:chgData name="نواف عبدالرحمن سعد العقيل" userId="b792c5ef-ae04-4435-ada2-e633fd7d0720" providerId="ADAL" clId="{E9DEDDFF-B5E7-4CAD-A6E4-F96BBADF2509}" dt="2023-11-01T11:33:30.274" v="89" actId="26606"/>
          <ac:spMkLst>
            <pc:docMk/>
            <pc:sldMk cId="1689346522" sldId="274"/>
            <ac:spMk id="16" creationId="{CFDF195F-784B-4D00-8C92-6FC1B0499EA1}"/>
          </ac:spMkLst>
        </pc:spChg>
        <pc:picChg chg="add mod">
          <ac:chgData name="نواف عبدالرحمن سعد العقيل" userId="b792c5ef-ae04-4435-ada2-e633fd7d0720" providerId="ADAL" clId="{E9DEDDFF-B5E7-4CAD-A6E4-F96BBADF2509}" dt="2023-11-01T11:46:24.970" v="121" actId="1036"/>
          <ac:picMkLst>
            <pc:docMk/>
            <pc:sldMk cId="1689346522" sldId="274"/>
            <ac:picMk id="5" creationId="{A104A139-B368-88EB-A8EF-4222CB3CFA56}"/>
          </ac:picMkLst>
        </pc:picChg>
        <pc:picChg chg="add mod ord">
          <ac:chgData name="نواف عبدالرحمن سعد العقيل" userId="b792c5ef-ae04-4435-ada2-e633fd7d0720" providerId="ADAL" clId="{E9DEDDFF-B5E7-4CAD-A6E4-F96BBADF2509}" dt="2023-11-01T11:33:38.563" v="90" actId="14100"/>
          <ac:picMkLst>
            <pc:docMk/>
            <pc:sldMk cId="1689346522" sldId="274"/>
            <ac:picMk id="7" creationId="{34168AB8-3B2B-26F9-2853-4B4B3B2931E0}"/>
          </ac:picMkLst>
        </pc:picChg>
      </pc:sldChg>
      <pc:sldChg chg="addSp delSp modSp new mod setBg">
        <pc:chgData name="نواف عبدالرحمن سعد العقيل" userId="b792c5ef-ae04-4435-ada2-e633fd7d0720" providerId="ADAL" clId="{E9DEDDFF-B5E7-4CAD-A6E4-F96BBADF2509}" dt="2023-11-01T11:36:26.775" v="111" actId="26606"/>
        <pc:sldMkLst>
          <pc:docMk/>
          <pc:sldMk cId="2308062244" sldId="275"/>
        </pc:sldMkLst>
        <pc:spChg chg="mod ord">
          <ac:chgData name="نواف عبدالرحمن سعد العقيل" userId="b792c5ef-ae04-4435-ada2-e633fd7d0720" providerId="ADAL" clId="{E9DEDDFF-B5E7-4CAD-A6E4-F96BBADF2509}" dt="2023-11-01T11:36:26.775" v="111" actId="26606"/>
          <ac:spMkLst>
            <pc:docMk/>
            <pc:sldMk cId="2308062244" sldId="275"/>
            <ac:spMk id="2" creationId="{4180CD55-BE5F-BFA5-9DE5-7549A58ADED8}"/>
          </ac:spMkLst>
        </pc:spChg>
        <pc:spChg chg="del">
          <ac:chgData name="نواف عبدالرحمن سعد العقيل" userId="b792c5ef-ae04-4435-ada2-e633fd7d0720" providerId="ADAL" clId="{E9DEDDFF-B5E7-4CAD-A6E4-F96BBADF2509}" dt="2023-11-01T11:35:52.176" v="108" actId="22"/>
          <ac:spMkLst>
            <pc:docMk/>
            <pc:sldMk cId="2308062244" sldId="275"/>
            <ac:spMk id="3" creationId="{D0BB5E9E-20E5-3649-4427-ECEE55123D4A}"/>
          </ac:spMkLst>
        </pc:spChg>
        <pc:spChg chg="add">
          <ac:chgData name="نواف عبدالرحمن سعد العقيل" userId="b792c5ef-ae04-4435-ada2-e633fd7d0720" providerId="ADAL" clId="{E9DEDDFF-B5E7-4CAD-A6E4-F96BBADF2509}" dt="2023-11-01T11:36:26.775" v="111" actId="26606"/>
          <ac:spMkLst>
            <pc:docMk/>
            <pc:sldMk cId="2308062244" sldId="275"/>
            <ac:spMk id="12" creationId="{E8D41CF8-5232-42BC-8D05-AFEDE215398E}"/>
          </ac:spMkLst>
        </pc:spChg>
        <pc:spChg chg="add">
          <ac:chgData name="نواف عبدالرحمن سعد العقيل" userId="b792c5ef-ae04-4435-ada2-e633fd7d0720" providerId="ADAL" clId="{E9DEDDFF-B5E7-4CAD-A6E4-F96BBADF2509}" dt="2023-11-01T11:36:26.775" v="111" actId="26606"/>
          <ac:spMkLst>
            <pc:docMk/>
            <pc:sldMk cId="2308062244" sldId="275"/>
            <ac:spMk id="14" creationId="{49237091-E62C-4878-AA4C-0B9995ADB28F}"/>
          </ac:spMkLst>
        </pc:spChg>
        <pc:picChg chg="add mod ord">
          <ac:chgData name="نواف عبدالرحمن سعد العقيل" userId="b792c5ef-ae04-4435-ada2-e633fd7d0720" providerId="ADAL" clId="{E9DEDDFF-B5E7-4CAD-A6E4-F96BBADF2509}" dt="2023-11-01T11:36:26.775" v="111" actId="26606"/>
          <ac:picMkLst>
            <pc:docMk/>
            <pc:sldMk cId="2308062244" sldId="275"/>
            <ac:picMk id="5" creationId="{514E2A8B-CA42-719A-D4C7-DF229DD0A5B6}"/>
          </ac:picMkLst>
        </pc:picChg>
        <pc:picChg chg="add mod">
          <ac:chgData name="نواف عبدالرحمن سعد العقيل" userId="b792c5ef-ae04-4435-ada2-e633fd7d0720" providerId="ADAL" clId="{E9DEDDFF-B5E7-4CAD-A6E4-F96BBADF2509}" dt="2023-11-01T11:36:26.775" v="111" actId="26606"/>
          <ac:picMkLst>
            <pc:docMk/>
            <pc:sldMk cId="2308062244" sldId="275"/>
            <ac:picMk id="7" creationId="{9EFC966E-53CE-9E99-60C9-7715FC859DD1}"/>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D5B80B-FE5C-458C-A435-253BB741F16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C019013-BE6C-4F6C-8081-552914281D98}">
      <dgm:prSet/>
      <dgm:spPr/>
      <dgm:t>
        <a:bodyPr/>
        <a:lstStyle/>
        <a:p>
          <a:r>
            <a:rPr lang="en-US"/>
            <a:t>1. Data Acquisition from CSV files.</a:t>
          </a:r>
        </a:p>
      </dgm:t>
    </dgm:pt>
    <dgm:pt modelId="{1B7183A9-B515-4ED8-931E-420D5D150BB0}" type="parTrans" cxnId="{9E688013-4699-41F2-AE3A-DF0A139E840A}">
      <dgm:prSet/>
      <dgm:spPr/>
      <dgm:t>
        <a:bodyPr/>
        <a:lstStyle/>
        <a:p>
          <a:endParaRPr lang="en-US"/>
        </a:p>
      </dgm:t>
    </dgm:pt>
    <dgm:pt modelId="{69E83453-1794-4E2B-B754-F3D97C83689B}" type="sibTrans" cxnId="{9E688013-4699-41F2-AE3A-DF0A139E840A}">
      <dgm:prSet/>
      <dgm:spPr/>
      <dgm:t>
        <a:bodyPr/>
        <a:lstStyle/>
        <a:p>
          <a:endParaRPr lang="en-US"/>
        </a:p>
      </dgm:t>
    </dgm:pt>
    <dgm:pt modelId="{D278358A-E2E3-4EAE-8992-EF4F5351817D}">
      <dgm:prSet/>
      <dgm:spPr/>
      <dgm:t>
        <a:bodyPr/>
        <a:lstStyle/>
        <a:p>
          <a:r>
            <a:rPr lang="en-US"/>
            <a:t>2. Data Preprocessing &amp; Normalization.</a:t>
          </a:r>
        </a:p>
      </dgm:t>
    </dgm:pt>
    <dgm:pt modelId="{A25FC6B6-5EFC-423C-AF07-56A659217497}" type="parTrans" cxnId="{CE28B162-C562-4D1B-9672-E105D4515F33}">
      <dgm:prSet/>
      <dgm:spPr/>
      <dgm:t>
        <a:bodyPr/>
        <a:lstStyle/>
        <a:p>
          <a:endParaRPr lang="en-US"/>
        </a:p>
      </dgm:t>
    </dgm:pt>
    <dgm:pt modelId="{C3BC09F2-9252-4E29-8700-D105DA41BC6A}" type="sibTrans" cxnId="{CE28B162-C562-4D1B-9672-E105D4515F33}">
      <dgm:prSet/>
      <dgm:spPr/>
      <dgm:t>
        <a:bodyPr/>
        <a:lstStyle/>
        <a:p>
          <a:endParaRPr lang="en-US"/>
        </a:p>
      </dgm:t>
    </dgm:pt>
    <dgm:pt modelId="{C1DE16F6-4B45-4707-9DEF-E4FC4D9FBCCF}">
      <dgm:prSet/>
      <dgm:spPr/>
      <dgm:t>
        <a:bodyPr/>
        <a:lstStyle/>
        <a:p>
          <a:r>
            <a:rPr lang="en-US"/>
            <a:t>3. Descriptive Statistics.</a:t>
          </a:r>
        </a:p>
      </dgm:t>
    </dgm:pt>
    <dgm:pt modelId="{9DA89E58-CB89-4461-919A-A3BADB25D9D4}" type="parTrans" cxnId="{C8779851-199C-4525-B77C-D59D1D5E9CDD}">
      <dgm:prSet/>
      <dgm:spPr/>
      <dgm:t>
        <a:bodyPr/>
        <a:lstStyle/>
        <a:p>
          <a:endParaRPr lang="en-US"/>
        </a:p>
      </dgm:t>
    </dgm:pt>
    <dgm:pt modelId="{57360A8D-198F-464F-BB34-8643B7940685}" type="sibTrans" cxnId="{C8779851-199C-4525-B77C-D59D1D5E9CDD}">
      <dgm:prSet/>
      <dgm:spPr/>
      <dgm:t>
        <a:bodyPr/>
        <a:lstStyle/>
        <a:p>
          <a:endParaRPr lang="en-US"/>
        </a:p>
      </dgm:t>
    </dgm:pt>
    <dgm:pt modelId="{94F68A7F-0309-472E-930F-F6CFE68B5C7D}">
      <dgm:prSet/>
      <dgm:spPr/>
      <dgm:t>
        <a:bodyPr/>
        <a:lstStyle/>
        <a:p>
          <a:r>
            <a:rPr lang="en-US"/>
            <a:t>4. Further Data Analysis such as top earners, performance vs. salary, etc.</a:t>
          </a:r>
        </a:p>
      </dgm:t>
    </dgm:pt>
    <dgm:pt modelId="{6C5C286B-EF00-451F-B1CA-0B856932E8F8}" type="parTrans" cxnId="{93DD2C7E-48E1-4CFC-B4E6-115AAD8374D2}">
      <dgm:prSet/>
      <dgm:spPr/>
      <dgm:t>
        <a:bodyPr/>
        <a:lstStyle/>
        <a:p>
          <a:endParaRPr lang="en-US"/>
        </a:p>
      </dgm:t>
    </dgm:pt>
    <dgm:pt modelId="{58BC0D08-BBF9-4502-ADBE-12D280C79B1C}" type="sibTrans" cxnId="{93DD2C7E-48E1-4CFC-B4E6-115AAD8374D2}">
      <dgm:prSet/>
      <dgm:spPr/>
      <dgm:t>
        <a:bodyPr/>
        <a:lstStyle/>
        <a:p>
          <a:endParaRPr lang="en-US"/>
        </a:p>
      </dgm:t>
    </dgm:pt>
    <dgm:pt modelId="{EC4A007B-B1E5-4740-825F-F56603DBCFD6}" type="pres">
      <dgm:prSet presAssocID="{8BD5B80B-FE5C-458C-A435-253BB741F161}" presName="root" presStyleCnt="0">
        <dgm:presLayoutVars>
          <dgm:dir/>
          <dgm:resizeHandles val="exact"/>
        </dgm:presLayoutVars>
      </dgm:prSet>
      <dgm:spPr/>
    </dgm:pt>
    <dgm:pt modelId="{6E615231-CF8E-4D0C-80E5-2A7DA4EE6822}" type="pres">
      <dgm:prSet presAssocID="{DC019013-BE6C-4F6C-8081-552914281D98}" presName="compNode" presStyleCnt="0"/>
      <dgm:spPr/>
    </dgm:pt>
    <dgm:pt modelId="{2B6F9601-CFF7-4DFD-9B40-3F06FF741CAA}" type="pres">
      <dgm:prSet presAssocID="{DC019013-BE6C-4F6C-8081-552914281D98}" presName="bgRect" presStyleLbl="bgShp" presStyleIdx="0" presStyleCnt="4"/>
      <dgm:spPr/>
    </dgm:pt>
    <dgm:pt modelId="{6B6C5760-9317-41B2-899B-57570A28C887}" type="pres">
      <dgm:prSet presAssocID="{DC019013-BE6C-4F6C-8081-552914281D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243B76A3-553B-4256-A7D0-AC9DF2318600}" type="pres">
      <dgm:prSet presAssocID="{DC019013-BE6C-4F6C-8081-552914281D98}" presName="spaceRect" presStyleCnt="0"/>
      <dgm:spPr/>
    </dgm:pt>
    <dgm:pt modelId="{9143A6A3-EDB6-4FDD-A125-9E9A0E1E458E}" type="pres">
      <dgm:prSet presAssocID="{DC019013-BE6C-4F6C-8081-552914281D98}" presName="parTx" presStyleLbl="revTx" presStyleIdx="0" presStyleCnt="4">
        <dgm:presLayoutVars>
          <dgm:chMax val="0"/>
          <dgm:chPref val="0"/>
        </dgm:presLayoutVars>
      </dgm:prSet>
      <dgm:spPr/>
    </dgm:pt>
    <dgm:pt modelId="{95F82280-EABD-4114-B5C1-BC7A34986550}" type="pres">
      <dgm:prSet presAssocID="{69E83453-1794-4E2B-B754-F3D97C83689B}" presName="sibTrans" presStyleCnt="0"/>
      <dgm:spPr/>
    </dgm:pt>
    <dgm:pt modelId="{769893DC-555F-4FF4-859A-B43B00F16684}" type="pres">
      <dgm:prSet presAssocID="{D278358A-E2E3-4EAE-8992-EF4F5351817D}" presName="compNode" presStyleCnt="0"/>
      <dgm:spPr/>
    </dgm:pt>
    <dgm:pt modelId="{8561E113-FEF9-44CB-9F75-7DE0EE73D4EC}" type="pres">
      <dgm:prSet presAssocID="{D278358A-E2E3-4EAE-8992-EF4F5351817D}" presName="bgRect" presStyleLbl="bgShp" presStyleIdx="1" presStyleCnt="4"/>
      <dgm:spPr/>
    </dgm:pt>
    <dgm:pt modelId="{3DEBE631-5BC7-4DF3-9E51-8D2B1EF4EB35}" type="pres">
      <dgm:prSet presAssocID="{D278358A-E2E3-4EAE-8992-EF4F5351817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EF44B637-E1F3-42F2-AB3C-FC1CAA55B01A}" type="pres">
      <dgm:prSet presAssocID="{D278358A-E2E3-4EAE-8992-EF4F5351817D}" presName="spaceRect" presStyleCnt="0"/>
      <dgm:spPr/>
    </dgm:pt>
    <dgm:pt modelId="{C96ACAD7-1490-4911-8151-C64CD65897DB}" type="pres">
      <dgm:prSet presAssocID="{D278358A-E2E3-4EAE-8992-EF4F5351817D}" presName="parTx" presStyleLbl="revTx" presStyleIdx="1" presStyleCnt="4">
        <dgm:presLayoutVars>
          <dgm:chMax val="0"/>
          <dgm:chPref val="0"/>
        </dgm:presLayoutVars>
      </dgm:prSet>
      <dgm:spPr/>
    </dgm:pt>
    <dgm:pt modelId="{022A96A4-EC9E-4869-99F7-A961B89702CF}" type="pres">
      <dgm:prSet presAssocID="{C3BC09F2-9252-4E29-8700-D105DA41BC6A}" presName="sibTrans" presStyleCnt="0"/>
      <dgm:spPr/>
    </dgm:pt>
    <dgm:pt modelId="{47C29672-B115-4FD3-BBC3-194A932007EC}" type="pres">
      <dgm:prSet presAssocID="{C1DE16F6-4B45-4707-9DEF-E4FC4D9FBCCF}" presName="compNode" presStyleCnt="0"/>
      <dgm:spPr/>
    </dgm:pt>
    <dgm:pt modelId="{54588F77-90EA-4C69-BB19-6DBC1545FD15}" type="pres">
      <dgm:prSet presAssocID="{C1DE16F6-4B45-4707-9DEF-E4FC4D9FBCCF}" presName="bgRect" presStyleLbl="bgShp" presStyleIdx="2" presStyleCnt="4"/>
      <dgm:spPr/>
    </dgm:pt>
    <dgm:pt modelId="{0D10C63D-406C-446C-8644-9D01D8827E54}" type="pres">
      <dgm:prSet presAssocID="{C1DE16F6-4B45-4707-9DEF-E4FC4D9FBCC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C20731CD-B97E-4D6B-B75A-FEF33DC31164}" type="pres">
      <dgm:prSet presAssocID="{C1DE16F6-4B45-4707-9DEF-E4FC4D9FBCCF}" presName="spaceRect" presStyleCnt="0"/>
      <dgm:spPr/>
    </dgm:pt>
    <dgm:pt modelId="{EB551399-B53C-4FC6-BC9F-DBE70CFB248A}" type="pres">
      <dgm:prSet presAssocID="{C1DE16F6-4B45-4707-9DEF-E4FC4D9FBCCF}" presName="parTx" presStyleLbl="revTx" presStyleIdx="2" presStyleCnt="4">
        <dgm:presLayoutVars>
          <dgm:chMax val="0"/>
          <dgm:chPref val="0"/>
        </dgm:presLayoutVars>
      </dgm:prSet>
      <dgm:spPr/>
    </dgm:pt>
    <dgm:pt modelId="{4A0C324D-87A5-42F6-9D68-88B1F8D5E444}" type="pres">
      <dgm:prSet presAssocID="{57360A8D-198F-464F-BB34-8643B7940685}" presName="sibTrans" presStyleCnt="0"/>
      <dgm:spPr/>
    </dgm:pt>
    <dgm:pt modelId="{0DFBE1BB-AEEC-42DC-AAFD-8F24A701E138}" type="pres">
      <dgm:prSet presAssocID="{94F68A7F-0309-472E-930F-F6CFE68B5C7D}" presName="compNode" presStyleCnt="0"/>
      <dgm:spPr/>
    </dgm:pt>
    <dgm:pt modelId="{5365C579-8FA3-460A-BCAD-EE11F3386D80}" type="pres">
      <dgm:prSet presAssocID="{94F68A7F-0309-472E-930F-F6CFE68B5C7D}" presName="bgRect" presStyleLbl="bgShp" presStyleIdx="3" presStyleCnt="4"/>
      <dgm:spPr/>
    </dgm:pt>
    <dgm:pt modelId="{0B5E26AB-E3D2-4A0B-B48E-16A9A27D4126}" type="pres">
      <dgm:prSet presAssocID="{94F68A7F-0309-472E-930F-F6CFE68B5C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8E8D7FFD-A1D6-469F-904F-75BDA59AEEBF}" type="pres">
      <dgm:prSet presAssocID="{94F68A7F-0309-472E-930F-F6CFE68B5C7D}" presName="spaceRect" presStyleCnt="0"/>
      <dgm:spPr/>
    </dgm:pt>
    <dgm:pt modelId="{F4BC8A09-B0EE-4A80-9FA9-E790D50A2AB0}" type="pres">
      <dgm:prSet presAssocID="{94F68A7F-0309-472E-930F-F6CFE68B5C7D}" presName="parTx" presStyleLbl="revTx" presStyleIdx="3" presStyleCnt="4">
        <dgm:presLayoutVars>
          <dgm:chMax val="0"/>
          <dgm:chPref val="0"/>
        </dgm:presLayoutVars>
      </dgm:prSet>
      <dgm:spPr/>
    </dgm:pt>
  </dgm:ptLst>
  <dgm:cxnLst>
    <dgm:cxn modelId="{D5F8AB06-AC85-4E6A-96C0-111787F2D64B}" type="presOf" srcId="{94F68A7F-0309-472E-930F-F6CFE68B5C7D}" destId="{F4BC8A09-B0EE-4A80-9FA9-E790D50A2AB0}" srcOrd="0" destOrd="0" presId="urn:microsoft.com/office/officeart/2018/2/layout/IconVerticalSolidList"/>
    <dgm:cxn modelId="{9E688013-4699-41F2-AE3A-DF0A139E840A}" srcId="{8BD5B80B-FE5C-458C-A435-253BB741F161}" destId="{DC019013-BE6C-4F6C-8081-552914281D98}" srcOrd="0" destOrd="0" parTransId="{1B7183A9-B515-4ED8-931E-420D5D150BB0}" sibTransId="{69E83453-1794-4E2B-B754-F3D97C83689B}"/>
    <dgm:cxn modelId="{BF379A39-266F-4B7D-A2F1-6759B60CDE54}" type="presOf" srcId="{D278358A-E2E3-4EAE-8992-EF4F5351817D}" destId="{C96ACAD7-1490-4911-8151-C64CD65897DB}" srcOrd="0" destOrd="0" presId="urn:microsoft.com/office/officeart/2018/2/layout/IconVerticalSolidList"/>
    <dgm:cxn modelId="{CE28B162-C562-4D1B-9672-E105D4515F33}" srcId="{8BD5B80B-FE5C-458C-A435-253BB741F161}" destId="{D278358A-E2E3-4EAE-8992-EF4F5351817D}" srcOrd="1" destOrd="0" parTransId="{A25FC6B6-5EFC-423C-AF07-56A659217497}" sibTransId="{C3BC09F2-9252-4E29-8700-D105DA41BC6A}"/>
    <dgm:cxn modelId="{C8779851-199C-4525-B77C-D59D1D5E9CDD}" srcId="{8BD5B80B-FE5C-458C-A435-253BB741F161}" destId="{C1DE16F6-4B45-4707-9DEF-E4FC4D9FBCCF}" srcOrd="2" destOrd="0" parTransId="{9DA89E58-CB89-4461-919A-A3BADB25D9D4}" sibTransId="{57360A8D-198F-464F-BB34-8643B7940685}"/>
    <dgm:cxn modelId="{93DD2C7E-48E1-4CFC-B4E6-115AAD8374D2}" srcId="{8BD5B80B-FE5C-458C-A435-253BB741F161}" destId="{94F68A7F-0309-472E-930F-F6CFE68B5C7D}" srcOrd="3" destOrd="0" parTransId="{6C5C286B-EF00-451F-B1CA-0B856932E8F8}" sibTransId="{58BC0D08-BBF9-4502-ADBE-12D280C79B1C}"/>
    <dgm:cxn modelId="{7B9ED07E-1A7F-4F10-90E8-1FF7626EDE29}" type="presOf" srcId="{C1DE16F6-4B45-4707-9DEF-E4FC4D9FBCCF}" destId="{EB551399-B53C-4FC6-BC9F-DBE70CFB248A}" srcOrd="0" destOrd="0" presId="urn:microsoft.com/office/officeart/2018/2/layout/IconVerticalSolidList"/>
    <dgm:cxn modelId="{4303FFC8-99D2-4AA2-B749-4E9E3D4BFA28}" type="presOf" srcId="{8BD5B80B-FE5C-458C-A435-253BB741F161}" destId="{EC4A007B-B1E5-4740-825F-F56603DBCFD6}" srcOrd="0" destOrd="0" presId="urn:microsoft.com/office/officeart/2018/2/layout/IconVerticalSolidList"/>
    <dgm:cxn modelId="{974EC9CC-0B0B-47FB-A528-F4F63A9F0A0F}" type="presOf" srcId="{DC019013-BE6C-4F6C-8081-552914281D98}" destId="{9143A6A3-EDB6-4FDD-A125-9E9A0E1E458E}" srcOrd="0" destOrd="0" presId="urn:microsoft.com/office/officeart/2018/2/layout/IconVerticalSolidList"/>
    <dgm:cxn modelId="{DBDACCCC-4EF8-4190-BD6E-6B0E5E88EAEB}" type="presParOf" srcId="{EC4A007B-B1E5-4740-825F-F56603DBCFD6}" destId="{6E615231-CF8E-4D0C-80E5-2A7DA4EE6822}" srcOrd="0" destOrd="0" presId="urn:microsoft.com/office/officeart/2018/2/layout/IconVerticalSolidList"/>
    <dgm:cxn modelId="{2EDDFCD4-74B4-461A-A272-FFF4C83CCCDF}" type="presParOf" srcId="{6E615231-CF8E-4D0C-80E5-2A7DA4EE6822}" destId="{2B6F9601-CFF7-4DFD-9B40-3F06FF741CAA}" srcOrd="0" destOrd="0" presId="urn:microsoft.com/office/officeart/2018/2/layout/IconVerticalSolidList"/>
    <dgm:cxn modelId="{0A1C053A-24AB-4F96-B12B-82B3BBD05C4F}" type="presParOf" srcId="{6E615231-CF8E-4D0C-80E5-2A7DA4EE6822}" destId="{6B6C5760-9317-41B2-899B-57570A28C887}" srcOrd="1" destOrd="0" presId="urn:microsoft.com/office/officeart/2018/2/layout/IconVerticalSolidList"/>
    <dgm:cxn modelId="{0FD589C0-EFAB-467D-A644-5BEF11C2A11B}" type="presParOf" srcId="{6E615231-CF8E-4D0C-80E5-2A7DA4EE6822}" destId="{243B76A3-553B-4256-A7D0-AC9DF2318600}" srcOrd="2" destOrd="0" presId="urn:microsoft.com/office/officeart/2018/2/layout/IconVerticalSolidList"/>
    <dgm:cxn modelId="{92A72DD3-C1DA-4C74-A2E7-AB3308A2588A}" type="presParOf" srcId="{6E615231-CF8E-4D0C-80E5-2A7DA4EE6822}" destId="{9143A6A3-EDB6-4FDD-A125-9E9A0E1E458E}" srcOrd="3" destOrd="0" presId="urn:microsoft.com/office/officeart/2018/2/layout/IconVerticalSolidList"/>
    <dgm:cxn modelId="{B92873D2-8C64-4361-99F8-5B1A69FDB436}" type="presParOf" srcId="{EC4A007B-B1E5-4740-825F-F56603DBCFD6}" destId="{95F82280-EABD-4114-B5C1-BC7A34986550}" srcOrd="1" destOrd="0" presId="urn:microsoft.com/office/officeart/2018/2/layout/IconVerticalSolidList"/>
    <dgm:cxn modelId="{E3501A0B-66AD-4A04-8009-A3D39EF608B6}" type="presParOf" srcId="{EC4A007B-B1E5-4740-825F-F56603DBCFD6}" destId="{769893DC-555F-4FF4-859A-B43B00F16684}" srcOrd="2" destOrd="0" presId="urn:microsoft.com/office/officeart/2018/2/layout/IconVerticalSolidList"/>
    <dgm:cxn modelId="{A3299DF0-54B1-479D-95B7-8C68947B4E51}" type="presParOf" srcId="{769893DC-555F-4FF4-859A-B43B00F16684}" destId="{8561E113-FEF9-44CB-9F75-7DE0EE73D4EC}" srcOrd="0" destOrd="0" presId="urn:microsoft.com/office/officeart/2018/2/layout/IconVerticalSolidList"/>
    <dgm:cxn modelId="{52D3107A-8F75-4D7E-91B4-54A5AE0174C9}" type="presParOf" srcId="{769893DC-555F-4FF4-859A-B43B00F16684}" destId="{3DEBE631-5BC7-4DF3-9E51-8D2B1EF4EB35}" srcOrd="1" destOrd="0" presId="urn:microsoft.com/office/officeart/2018/2/layout/IconVerticalSolidList"/>
    <dgm:cxn modelId="{ABC4519A-94C9-47A2-A613-3B6F850C3637}" type="presParOf" srcId="{769893DC-555F-4FF4-859A-B43B00F16684}" destId="{EF44B637-E1F3-42F2-AB3C-FC1CAA55B01A}" srcOrd="2" destOrd="0" presId="urn:microsoft.com/office/officeart/2018/2/layout/IconVerticalSolidList"/>
    <dgm:cxn modelId="{F5B5E1D5-C7D0-4CD0-9687-33DBE805D639}" type="presParOf" srcId="{769893DC-555F-4FF4-859A-B43B00F16684}" destId="{C96ACAD7-1490-4911-8151-C64CD65897DB}" srcOrd="3" destOrd="0" presId="urn:microsoft.com/office/officeart/2018/2/layout/IconVerticalSolidList"/>
    <dgm:cxn modelId="{A2BD4558-6A87-4444-8198-B8D0BEBE8064}" type="presParOf" srcId="{EC4A007B-B1E5-4740-825F-F56603DBCFD6}" destId="{022A96A4-EC9E-4869-99F7-A961B89702CF}" srcOrd="3" destOrd="0" presId="urn:microsoft.com/office/officeart/2018/2/layout/IconVerticalSolidList"/>
    <dgm:cxn modelId="{3B9A65AA-B96D-4C1E-8275-3C55386948FD}" type="presParOf" srcId="{EC4A007B-B1E5-4740-825F-F56603DBCFD6}" destId="{47C29672-B115-4FD3-BBC3-194A932007EC}" srcOrd="4" destOrd="0" presId="urn:microsoft.com/office/officeart/2018/2/layout/IconVerticalSolidList"/>
    <dgm:cxn modelId="{D6539421-7D44-40DF-B8A0-4139F7B0C5FD}" type="presParOf" srcId="{47C29672-B115-4FD3-BBC3-194A932007EC}" destId="{54588F77-90EA-4C69-BB19-6DBC1545FD15}" srcOrd="0" destOrd="0" presId="urn:microsoft.com/office/officeart/2018/2/layout/IconVerticalSolidList"/>
    <dgm:cxn modelId="{3585BDF6-CF66-45D4-9074-4426A008091D}" type="presParOf" srcId="{47C29672-B115-4FD3-BBC3-194A932007EC}" destId="{0D10C63D-406C-446C-8644-9D01D8827E54}" srcOrd="1" destOrd="0" presId="urn:microsoft.com/office/officeart/2018/2/layout/IconVerticalSolidList"/>
    <dgm:cxn modelId="{8C9C43F4-00B4-4EF4-A70E-EB8F95D12F0E}" type="presParOf" srcId="{47C29672-B115-4FD3-BBC3-194A932007EC}" destId="{C20731CD-B97E-4D6B-B75A-FEF33DC31164}" srcOrd="2" destOrd="0" presId="urn:microsoft.com/office/officeart/2018/2/layout/IconVerticalSolidList"/>
    <dgm:cxn modelId="{8CD21EB4-4AA7-4668-A24A-81D0BE502109}" type="presParOf" srcId="{47C29672-B115-4FD3-BBC3-194A932007EC}" destId="{EB551399-B53C-4FC6-BC9F-DBE70CFB248A}" srcOrd="3" destOrd="0" presId="urn:microsoft.com/office/officeart/2018/2/layout/IconVerticalSolidList"/>
    <dgm:cxn modelId="{42C19F06-3070-42DC-8E29-9A6305143BB2}" type="presParOf" srcId="{EC4A007B-B1E5-4740-825F-F56603DBCFD6}" destId="{4A0C324D-87A5-42F6-9D68-88B1F8D5E444}" srcOrd="5" destOrd="0" presId="urn:microsoft.com/office/officeart/2018/2/layout/IconVerticalSolidList"/>
    <dgm:cxn modelId="{C6AB15A8-CF59-4F8A-968C-4A87678EF91B}" type="presParOf" srcId="{EC4A007B-B1E5-4740-825F-F56603DBCFD6}" destId="{0DFBE1BB-AEEC-42DC-AAFD-8F24A701E138}" srcOrd="6" destOrd="0" presId="urn:microsoft.com/office/officeart/2018/2/layout/IconVerticalSolidList"/>
    <dgm:cxn modelId="{A72321FC-050B-417F-9E13-3C4235105B95}" type="presParOf" srcId="{0DFBE1BB-AEEC-42DC-AAFD-8F24A701E138}" destId="{5365C579-8FA3-460A-BCAD-EE11F3386D80}" srcOrd="0" destOrd="0" presId="urn:microsoft.com/office/officeart/2018/2/layout/IconVerticalSolidList"/>
    <dgm:cxn modelId="{02DF779B-A6EE-4B0D-ADAC-594D3FAE5013}" type="presParOf" srcId="{0DFBE1BB-AEEC-42DC-AAFD-8F24A701E138}" destId="{0B5E26AB-E3D2-4A0B-B48E-16A9A27D4126}" srcOrd="1" destOrd="0" presId="urn:microsoft.com/office/officeart/2018/2/layout/IconVerticalSolidList"/>
    <dgm:cxn modelId="{27B52AE8-EE97-4C75-A795-E001ECE92C7B}" type="presParOf" srcId="{0DFBE1BB-AEEC-42DC-AAFD-8F24A701E138}" destId="{8E8D7FFD-A1D6-469F-904F-75BDA59AEEBF}" srcOrd="2" destOrd="0" presId="urn:microsoft.com/office/officeart/2018/2/layout/IconVerticalSolidList"/>
    <dgm:cxn modelId="{CABA96AD-B886-4ED3-A1F1-2F02E31B88AA}" type="presParOf" srcId="{0DFBE1BB-AEEC-42DC-AAFD-8F24A701E138}" destId="{F4BC8A09-B0EE-4A80-9FA9-E790D50A2A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6F9601-CFF7-4DFD-9B40-3F06FF741CAA}">
      <dsp:nvSpPr>
        <dsp:cNvPr id="0" name=""/>
        <dsp:cNvSpPr/>
      </dsp:nvSpPr>
      <dsp:spPr>
        <a:xfrm>
          <a:off x="0" y="2439"/>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C5760-9317-41B2-899B-57570A28C887}">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43A6A3-EDB6-4FDD-A125-9E9A0E1E458E}">
      <dsp:nvSpPr>
        <dsp:cNvPr id="0" name=""/>
        <dsp:cNvSpPr/>
      </dsp:nvSpPr>
      <dsp:spPr>
        <a:xfrm>
          <a:off x="1428292" y="2439"/>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n-US" sz="2000" kern="1200"/>
            <a:t>1. Data Acquisition from CSV files.</a:t>
          </a:r>
        </a:p>
      </dsp:txBody>
      <dsp:txXfrm>
        <a:off x="1428292" y="2439"/>
        <a:ext cx="3297908" cy="1236616"/>
      </dsp:txXfrm>
    </dsp:sp>
    <dsp:sp modelId="{8561E113-FEF9-44CB-9F75-7DE0EE73D4EC}">
      <dsp:nvSpPr>
        <dsp:cNvPr id="0" name=""/>
        <dsp:cNvSpPr/>
      </dsp:nvSpPr>
      <dsp:spPr>
        <a:xfrm>
          <a:off x="0" y="1548210"/>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EBE631-5BC7-4DF3-9E51-8D2B1EF4EB35}">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6ACAD7-1490-4911-8151-C64CD65897DB}">
      <dsp:nvSpPr>
        <dsp:cNvPr id="0" name=""/>
        <dsp:cNvSpPr/>
      </dsp:nvSpPr>
      <dsp:spPr>
        <a:xfrm>
          <a:off x="1428292" y="1548210"/>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n-US" sz="2000" kern="1200"/>
            <a:t>2. Data Preprocessing &amp; Normalization.</a:t>
          </a:r>
        </a:p>
      </dsp:txBody>
      <dsp:txXfrm>
        <a:off x="1428292" y="1548210"/>
        <a:ext cx="3297908" cy="1236616"/>
      </dsp:txXfrm>
    </dsp:sp>
    <dsp:sp modelId="{54588F77-90EA-4C69-BB19-6DBC1545FD15}">
      <dsp:nvSpPr>
        <dsp:cNvPr id="0" name=""/>
        <dsp:cNvSpPr/>
      </dsp:nvSpPr>
      <dsp:spPr>
        <a:xfrm>
          <a:off x="0" y="3093981"/>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0C63D-406C-446C-8644-9D01D8827E54}">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551399-B53C-4FC6-BC9F-DBE70CFB248A}">
      <dsp:nvSpPr>
        <dsp:cNvPr id="0" name=""/>
        <dsp:cNvSpPr/>
      </dsp:nvSpPr>
      <dsp:spPr>
        <a:xfrm>
          <a:off x="1428292" y="3093981"/>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n-US" sz="2000" kern="1200"/>
            <a:t>3. Descriptive Statistics.</a:t>
          </a:r>
        </a:p>
      </dsp:txBody>
      <dsp:txXfrm>
        <a:off x="1428292" y="3093981"/>
        <a:ext cx="3297908" cy="1236616"/>
      </dsp:txXfrm>
    </dsp:sp>
    <dsp:sp modelId="{5365C579-8FA3-460A-BCAD-EE11F3386D80}">
      <dsp:nvSpPr>
        <dsp:cNvPr id="0" name=""/>
        <dsp:cNvSpPr/>
      </dsp:nvSpPr>
      <dsp:spPr>
        <a:xfrm>
          <a:off x="0" y="4639752"/>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5E26AB-E3D2-4A0B-B48E-16A9A27D4126}">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4BC8A09-B0EE-4A80-9FA9-E790D50A2AB0}">
      <dsp:nvSpPr>
        <dsp:cNvPr id="0" name=""/>
        <dsp:cNvSpPr/>
      </dsp:nvSpPr>
      <dsp:spPr>
        <a:xfrm>
          <a:off x="1428292" y="4639752"/>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889000">
            <a:lnSpc>
              <a:spcPct val="90000"/>
            </a:lnSpc>
            <a:spcBef>
              <a:spcPct val="0"/>
            </a:spcBef>
            <a:spcAft>
              <a:spcPct val="35000"/>
            </a:spcAft>
            <a:buNone/>
          </a:pPr>
          <a:r>
            <a:rPr lang="en-US" sz="2000" kern="1200"/>
            <a:t>4. Further Data Analysis such as top earners, performance vs. salary, etc.</a:t>
          </a:r>
        </a:p>
      </dsp:txBody>
      <dsp:txXfrm>
        <a:off x="1428292" y="4639752"/>
        <a:ext cx="3297908" cy="12366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Baseball Ball">
            <a:extLst>
              <a:ext uri="{FF2B5EF4-FFF2-40B4-BE49-F238E27FC236}">
                <a16:creationId xmlns:a16="http://schemas.microsoft.com/office/drawing/2014/main" id="{4FF33758-8981-26A9-D83C-B2919BE8B8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786" r="-1" b="-1"/>
          <a:stretch/>
        </p:blipFill>
        <p:spPr>
          <a:xfrm>
            <a:off x="2" y="16944"/>
            <a:ext cx="9143998" cy="6857988"/>
          </a:xfrm>
          <a:prstGeom prst="rect">
            <a:avLst/>
          </a:prstGeom>
        </p:spPr>
      </p:pic>
      <p:grpSp>
        <p:nvGrpSpPr>
          <p:cNvPr id="9" name="Group 8">
            <a:extLst>
              <a:ext uri="{FF2B5EF4-FFF2-40B4-BE49-F238E27FC236}">
                <a16:creationId xmlns:a16="http://schemas.microsoft.com/office/drawing/2014/main" id="{17F72E41-D8D7-F589-0125-D336DE2AF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49" y="21736"/>
            <a:ext cx="9154949" cy="6879745"/>
            <a:chOff x="-14598" y="21736"/>
            <a:chExt cx="12206598" cy="6879745"/>
          </a:xfrm>
        </p:grpSpPr>
        <p:sp>
          <p:nvSpPr>
            <p:cNvPr id="10" name="Rectangle 9">
              <a:extLst>
                <a:ext uri="{FF2B5EF4-FFF2-40B4-BE49-F238E27FC236}">
                  <a16:creationId xmlns:a16="http://schemas.microsoft.com/office/drawing/2014/main" id="{FC13EADE-3A56-21CF-6809-E58C7DDCB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578264" y="-733992"/>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1EA0F4-FEA8-8A8D-25F3-BCCDA3F4F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3832304"/>
              <a:ext cx="12192000" cy="3055057"/>
            </a:xfrm>
            <a:prstGeom prst="rect">
              <a:avLst/>
            </a:prstGeom>
            <a:gradFill flip="none" rotWithShape="1">
              <a:gsLst>
                <a:gs pos="0">
                  <a:schemeClr val="accent5"/>
                </a:gs>
                <a:gs pos="75000">
                  <a:schemeClr val="accent5">
                    <a:lumMod val="60000"/>
                    <a:lumOff val="40000"/>
                    <a:alpha val="0"/>
                  </a:schemeClr>
                </a:gs>
              </a:gsLst>
              <a:lin ang="55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DD3842CE-80A1-1110-8DDA-D6F18BE0C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7617204" y="1610686"/>
              <a:ext cx="4574794" cy="5290794"/>
            </a:xfrm>
            <a:prstGeom prst="rect">
              <a:avLst/>
            </a:prstGeom>
            <a:gradFill flip="none" rotWithShape="1">
              <a:gsLst>
                <a:gs pos="5000">
                  <a:schemeClr val="accent2"/>
                </a:gs>
                <a:gs pos="49000">
                  <a:schemeClr val="accent5">
                    <a:lumMod val="60000"/>
                    <a:lumOff val="40000"/>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1C9318B-F00C-0365-EC3A-B46DF3523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4597" y="21736"/>
              <a:ext cx="3585523"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92A2C8-D25D-5522-FFDD-CF5793AEF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06026" y="1712428"/>
              <a:ext cx="4354310" cy="5995557"/>
            </a:xfrm>
            <a:prstGeom prst="rect">
              <a:avLst/>
            </a:prstGeom>
            <a:gradFill flip="none" rotWithShape="1">
              <a:gsLst>
                <a:gs pos="0">
                  <a:schemeClr val="accent5">
                    <a:lumMod val="60000"/>
                    <a:lumOff val="40000"/>
                  </a:schemeClr>
                </a:gs>
                <a:gs pos="54000">
                  <a:schemeClr val="accent2">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ctrTitle"/>
          </p:nvPr>
        </p:nvSpPr>
        <p:spPr>
          <a:xfrm>
            <a:off x="628650" y="4693447"/>
            <a:ext cx="7605780" cy="1126109"/>
          </a:xfrm>
        </p:spPr>
        <p:txBody>
          <a:bodyPr>
            <a:normAutofit/>
          </a:bodyPr>
          <a:lstStyle/>
          <a:p>
            <a:pPr algn="l"/>
            <a:r>
              <a:rPr lang="en-US" sz="3100">
                <a:solidFill>
                  <a:srgbClr val="FFFFFF"/>
                </a:solidFill>
              </a:rPr>
              <a:t>Baseball Databank Analysis Report</a:t>
            </a:r>
          </a:p>
        </p:txBody>
      </p:sp>
      <p:sp>
        <p:nvSpPr>
          <p:cNvPr id="3" name="Subtitle 2"/>
          <p:cNvSpPr>
            <a:spLocks noGrp="1"/>
          </p:cNvSpPr>
          <p:nvPr>
            <p:ph type="subTitle" idx="1"/>
          </p:nvPr>
        </p:nvSpPr>
        <p:spPr>
          <a:xfrm>
            <a:off x="628650" y="5829303"/>
            <a:ext cx="7605780" cy="476251"/>
          </a:xfrm>
        </p:spPr>
        <p:txBody>
          <a:bodyPr>
            <a:normAutofit/>
          </a:bodyPr>
          <a:lstStyle/>
          <a:p>
            <a:pPr algn="l"/>
            <a:r>
              <a:rPr lang="en-US" sz="1700">
                <a:solidFill>
                  <a:srgbClr val="FFFFFF"/>
                </a:solidFill>
              </a:rPr>
              <a:t>A detailed exploration and analysis of baseball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6" name="Rectangle 308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502920"/>
            <a:ext cx="2564892" cy="1463040"/>
          </a:xfrm>
        </p:spPr>
        <p:txBody>
          <a:bodyPr anchor="ctr">
            <a:normAutofit/>
          </a:bodyPr>
          <a:lstStyle/>
          <a:p>
            <a:pPr>
              <a:lnSpc>
                <a:spcPct val="90000"/>
              </a:lnSpc>
            </a:pPr>
            <a:r>
              <a:rPr lang="en-US" sz="3600"/>
              <a:t>6. Advanced Analysis</a:t>
            </a:r>
          </a:p>
        </p:txBody>
      </p:sp>
      <p:sp>
        <p:nvSpPr>
          <p:cNvPr id="308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490721" y="502920"/>
            <a:ext cx="5170932" cy="1463040"/>
          </a:xfrm>
        </p:spPr>
        <p:txBody>
          <a:bodyPr anchor="ctr">
            <a:normAutofit/>
          </a:bodyPr>
          <a:lstStyle/>
          <a:p>
            <a:r>
              <a:rPr lang="en-US" sz="1900"/>
              <a:t>Linear regression was used to gauge the influence of games played and starting position on salaries. ANOVA tested for salary differences across positions.</a:t>
            </a:r>
          </a:p>
        </p:txBody>
      </p:sp>
      <p:pic>
        <p:nvPicPr>
          <p:cNvPr id="5" name="Picture 4">
            <a:extLst>
              <a:ext uri="{FF2B5EF4-FFF2-40B4-BE49-F238E27FC236}">
                <a16:creationId xmlns:a16="http://schemas.microsoft.com/office/drawing/2014/main" id="{32888EF4-A146-9A0E-5D8E-2DA0F4B258C6}"/>
              </a:ext>
            </a:extLst>
          </p:cNvPr>
          <p:cNvPicPr>
            <a:picLocks noChangeAspect="1"/>
          </p:cNvPicPr>
          <p:nvPr/>
        </p:nvPicPr>
        <p:blipFill>
          <a:blip r:embed="rId2"/>
          <a:stretch>
            <a:fillRect/>
          </a:stretch>
        </p:blipFill>
        <p:spPr>
          <a:xfrm>
            <a:off x="473202" y="2520330"/>
            <a:ext cx="8188452" cy="35005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33" name="Rectangle 4132">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5" name="Freeform: Shape 413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p:cNvSpPr>
            <a:spLocks noGrp="1"/>
          </p:cNvSpPr>
          <p:nvPr>
            <p:ph type="title"/>
          </p:nvPr>
        </p:nvSpPr>
        <p:spPr>
          <a:xfrm>
            <a:off x="628650" y="643467"/>
            <a:ext cx="2916395" cy="1800526"/>
          </a:xfrm>
        </p:spPr>
        <p:txBody>
          <a:bodyPr>
            <a:normAutofit/>
          </a:bodyPr>
          <a:lstStyle/>
          <a:p>
            <a:pPr>
              <a:lnSpc>
                <a:spcPct val="90000"/>
              </a:lnSpc>
            </a:pPr>
            <a:r>
              <a:rPr lang="en-US" sz="4100" dirty="0"/>
              <a:t>7. Extended Data Analysis</a:t>
            </a:r>
          </a:p>
        </p:txBody>
      </p:sp>
      <p:sp>
        <p:nvSpPr>
          <p:cNvPr id="3" name="Content Placeholder 2"/>
          <p:cNvSpPr>
            <a:spLocks noGrp="1"/>
          </p:cNvSpPr>
          <p:nvPr>
            <p:ph idx="1"/>
          </p:nvPr>
        </p:nvSpPr>
        <p:spPr>
          <a:xfrm>
            <a:off x="628650" y="2623381"/>
            <a:ext cx="2916396" cy="3553581"/>
          </a:xfrm>
        </p:spPr>
        <p:txBody>
          <a:bodyPr>
            <a:normAutofit/>
          </a:bodyPr>
          <a:lstStyle/>
          <a:p>
            <a:r>
              <a:rPr lang="en-US" sz="1700"/>
              <a:t>Analysis included player frequency, salary distribution over years, correlations, and average salaries by starting position.</a:t>
            </a:r>
          </a:p>
        </p:txBody>
      </p:sp>
      <p:pic>
        <p:nvPicPr>
          <p:cNvPr id="5" name="Picture 4">
            <a:extLst>
              <a:ext uri="{FF2B5EF4-FFF2-40B4-BE49-F238E27FC236}">
                <a16:creationId xmlns:a16="http://schemas.microsoft.com/office/drawing/2014/main" id="{3464A874-8EE9-529B-C16B-EC63B9778422}"/>
              </a:ext>
            </a:extLst>
          </p:cNvPr>
          <p:cNvPicPr>
            <a:picLocks noChangeAspect="1"/>
          </p:cNvPicPr>
          <p:nvPr/>
        </p:nvPicPr>
        <p:blipFill rotWithShape="1">
          <a:blip r:embed="rId2"/>
          <a:srcRect r="17394"/>
          <a:stretch/>
        </p:blipFill>
        <p:spPr>
          <a:xfrm>
            <a:off x="5292484" y="849446"/>
            <a:ext cx="3368915" cy="2212474"/>
          </a:xfrm>
          <a:prstGeom prst="rect">
            <a:avLst/>
          </a:prstGeom>
        </p:spPr>
      </p:pic>
      <p:pic>
        <p:nvPicPr>
          <p:cNvPr id="11" name="Picture 10">
            <a:extLst>
              <a:ext uri="{FF2B5EF4-FFF2-40B4-BE49-F238E27FC236}">
                <a16:creationId xmlns:a16="http://schemas.microsoft.com/office/drawing/2014/main" id="{0DB62EB5-2DBE-C408-0F1C-3941B02F4826}"/>
              </a:ext>
            </a:extLst>
          </p:cNvPr>
          <p:cNvPicPr>
            <a:picLocks noChangeAspect="1"/>
          </p:cNvPicPr>
          <p:nvPr/>
        </p:nvPicPr>
        <p:blipFill>
          <a:blip r:embed="rId3"/>
          <a:stretch>
            <a:fillRect/>
          </a:stretch>
        </p:blipFill>
        <p:spPr>
          <a:xfrm>
            <a:off x="3445933" y="3505060"/>
            <a:ext cx="5524579" cy="183113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0CC88A9-A661-4C48-866E-8734E511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452002"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54211B34-D077-9962-78D2-AA274BE34A7B}"/>
              </a:ext>
            </a:extLst>
          </p:cNvPr>
          <p:cNvSpPr>
            <a:spLocks noGrp="1"/>
          </p:cNvSpPr>
          <p:nvPr>
            <p:ph type="title"/>
          </p:nvPr>
        </p:nvSpPr>
        <p:spPr>
          <a:xfrm>
            <a:off x="373479" y="393380"/>
            <a:ext cx="5741571" cy="739881"/>
          </a:xfrm>
        </p:spPr>
        <p:txBody>
          <a:bodyPr vert="horz" lIns="91440" tIns="45720" rIns="91440" bIns="45720" rtlCol="0" anchor="b">
            <a:normAutofit/>
          </a:bodyPr>
          <a:lstStyle/>
          <a:p>
            <a:pPr algn="l" defTabSz="914400">
              <a:lnSpc>
                <a:spcPct val="90000"/>
              </a:lnSpc>
            </a:pPr>
            <a:r>
              <a:rPr lang="en-US" sz="3100" dirty="0"/>
              <a:t>Extended Data Analysis</a:t>
            </a:r>
          </a:p>
        </p:txBody>
      </p:sp>
      <p:pic>
        <p:nvPicPr>
          <p:cNvPr id="7" name="Content Placeholder 6">
            <a:extLst>
              <a:ext uri="{FF2B5EF4-FFF2-40B4-BE49-F238E27FC236}">
                <a16:creationId xmlns:a16="http://schemas.microsoft.com/office/drawing/2014/main" id="{34168AB8-3B2B-26F9-2853-4B4B3B2931E0}"/>
              </a:ext>
            </a:extLst>
          </p:cNvPr>
          <p:cNvPicPr>
            <a:picLocks noGrp="1" noChangeAspect="1"/>
          </p:cNvPicPr>
          <p:nvPr>
            <p:ph idx="1"/>
          </p:nvPr>
        </p:nvPicPr>
        <p:blipFill>
          <a:blip r:embed="rId2"/>
          <a:stretch>
            <a:fillRect/>
          </a:stretch>
        </p:blipFill>
        <p:spPr>
          <a:xfrm>
            <a:off x="330840" y="1526639"/>
            <a:ext cx="4174792" cy="4174792"/>
          </a:xfrm>
          <a:prstGeom prst="rect">
            <a:avLst/>
          </a:prstGeom>
        </p:spPr>
      </p:pic>
      <p:pic>
        <p:nvPicPr>
          <p:cNvPr id="5" name="Picture 4">
            <a:extLst>
              <a:ext uri="{FF2B5EF4-FFF2-40B4-BE49-F238E27FC236}">
                <a16:creationId xmlns:a16="http://schemas.microsoft.com/office/drawing/2014/main" id="{A104A139-B368-88EB-A8EF-4222CB3CFA56}"/>
              </a:ext>
            </a:extLst>
          </p:cNvPr>
          <p:cNvPicPr>
            <a:picLocks noChangeAspect="1"/>
          </p:cNvPicPr>
          <p:nvPr/>
        </p:nvPicPr>
        <p:blipFill>
          <a:blip r:embed="rId3"/>
          <a:stretch>
            <a:fillRect/>
          </a:stretch>
        </p:blipFill>
        <p:spPr>
          <a:xfrm>
            <a:off x="4653117" y="2184400"/>
            <a:ext cx="4486156" cy="2949647"/>
          </a:xfrm>
          <a:prstGeom prst="rect">
            <a:avLst/>
          </a:prstGeom>
        </p:spPr>
      </p:pic>
      <p:sp>
        <p:nvSpPr>
          <p:cNvPr id="16" name="Freeform: Shape 15">
            <a:extLst>
              <a:ext uri="{FF2B5EF4-FFF2-40B4-BE49-F238E27FC236}">
                <a16:creationId xmlns:a16="http://schemas.microsoft.com/office/drawing/2014/main" id="{CFDF195F-784B-4D00-8C92-6FC1B0499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0316" y="6277971"/>
            <a:ext cx="5163684"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9346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6" name="Rectangle 514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47" name="Arc 514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100024" y="863980"/>
            <a:ext cx="2987899"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4421221" y="479493"/>
            <a:ext cx="4094129" cy="1325563"/>
          </a:xfrm>
        </p:spPr>
        <p:txBody>
          <a:bodyPr>
            <a:normAutofit/>
          </a:bodyPr>
          <a:lstStyle/>
          <a:p>
            <a:pPr>
              <a:lnSpc>
                <a:spcPct val="90000"/>
              </a:lnSpc>
            </a:pPr>
            <a:r>
              <a:rPr lang="en-US" dirty="0"/>
              <a:t>8. Further Data Analysis</a:t>
            </a:r>
          </a:p>
        </p:txBody>
      </p:sp>
      <p:sp>
        <p:nvSpPr>
          <p:cNvPr id="5148" name="Freeform: Shape 5147">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004647"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2182F6EB-79F4-46D4-04F3-07B4DCD7016C}"/>
              </a:ext>
            </a:extLst>
          </p:cNvPr>
          <p:cNvPicPr>
            <a:picLocks noChangeAspect="1"/>
          </p:cNvPicPr>
          <p:nvPr/>
        </p:nvPicPr>
        <p:blipFill>
          <a:blip r:embed="rId2"/>
          <a:stretch>
            <a:fillRect/>
          </a:stretch>
        </p:blipFill>
        <p:spPr>
          <a:xfrm>
            <a:off x="527386" y="1463745"/>
            <a:ext cx="3583036" cy="376076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p:cNvSpPr>
            <a:spLocks noGrp="1"/>
          </p:cNvSpPr>
          <p:nvPr>
            <p:ph idx="1"/>
          </p:nvPr>
        </p:nvSpPr>
        <p:spPr>
          <a:xfrm>
            <a:off x="4421221" y="1984443"/>
            <a:ext cx="4094129" cy="4192520"/>
          </a:xfrm>
        </p:spPr>
        <p:txBody>
          <a:bodyPr>
            <a:normAutofit/>
          </a:bodyPr>
          <a:lstStyle/>
          <a:p>
            <a:pPr>
              <a:lnSpc>
                <a:spcPct val="90000"/>
              </a:lnSpc>
            </a:pPr>
            <a:r>
              <a:rPr lang="en-US" sz="2700"/>
              <a:t>Top earners were identified, and visualizations showcased relationships between performance and salary. Player longevity and position-based salary insights were also highlighted.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9144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28801"/>
            <a:ext cx="78867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EFC966E-53CE-9E99-60C9-7715FC859DD1}"/>
              </a:ext>
            </a:extLst>
          </p:cNvPr>
          <p:cNvPicPr>
            <a:picLocks noChangeAspect="1"/>
          </p:cNvPicPr>
          <p:nvPr/>
        </p:nvPicPr>
        <p:blipFill>
          <a:blip r:embed="rId2"/>
          <a:stretch>
            <a:fillRect/>
          </a:stretch>
        </p:blipFill>
        <p:spPr>
          <a:xfrm>
            <a:off x="868363" y="2416175"/>
            <a:ext cx="3184525" cy="3184525"/>
          </a:xfrm>
          <a:prstGeom prst="rect">
            <a:avLst/>
          </a:prstGeom>
        </p:spPr>
      </p:pic>
      <p:pic>
        <p:nvPicPr>
          <p:cNvPr id="5" name="Content Placeholder 4">
            <a:extLst>
              <a:ext uri="{FF2B5EF4-FFF2-40B4-BE49-F238E27FC236}">
                <a16:creationId xmlns:a16="http://schemas.microsoft.com/office/drawing/2014/main" id="{514E2A8B-CA42-719A-D4C7-DF229DD0A5B6}"/>
              </a:ext>
            </a:extLst>
          </p:cNvPr>
          <p:cNvPicPr>
            <a:picLocks noGrp="1" noChangeAspect="1"/>
          </p:cNvPicPr>
          <p:nvPr>
            <p:ph idx="1"/>
          </p:nvPr>
        </p:nvPicPr>
        <p:blipFill>
          <a:blip r:embed="rId3"/>
          <a:stretch>
            <a:fillRect/>
          </a:stretch>
        </p:blipFill>
        <p:spPr>
          <a:xfrm>
            <a:off x="4119563" y="2416175"/>
            <a:ext cx="4154488" cy="3184525"/>
          </a:xfrm>
        </p:spPr>
      </p:pic>
      <p:sp>
        <p:nvSpPr>
          <p:cNvPr id="2" name="Title 1">
            <a:extLst>
              <a:ext uri="{FF2B5EF4-FFF2-40B4-BE49-F238E27FC236}">
                <a16:creationId xmlns:a16="http://schemas.microsoft.com/office/drawing/2014/main" id="{4180CD55-BE5F-BFA5-9DE5-7549A58ADED8}"/>
              </a:ext>
            </a:extLst>
          </p:cNvPr>
          <p:cNvSpPr>
            <a:spLocks noGrp="1"/>
          </p:cNvSpPr>
          <p:nvPr>
            <p:ph type="title"/>
          </p:nvPr>
        </p:nvSpPr>
        <p:spPr>
          <a:xfrm>
            <a:off x="628650" y="365125"/>
            <a:ext cx="7886700" cy="1325563"/>
          </a:xfrm>
        </p:spPr>
        <p:txBody>
          <a:bodyPr vert="horz" lIns="91440" tIns="45720" rIns="91440" bIns="45720" rtlCol="0" anchor="ctr">
            <a:normAutofit/>
          </a:bodyPr>
          <a:lstStyle/>
          <a:p>
            <a:pPr algn="l" defTabSz="914400">
              <a:lnSpc>
                <a:spcPct val="90000"/>
              </a:lnSpc>
            </a:pPr>
            <a:r>
              <a:rPr lang="en-US" kern="1200">
                <a:solidFill>
                  <a:schemeClr val="tx1"/>
                </a:solidFill>
                <a:latin typeface="+mj-lt"/>
                <a:ea typeface="+mj-ea"/>
                <a:cs typeface="+mj-cs"/>
              </a:rPr>
              <a:t>8.More  Further Data Analysis</a:t>
            </a:r>
          </a:p>
        </p:txBody>
      </p:sp>
    </p:spTree>
    <p:extLst>
      <p:ext uri="{BB962C8B-B14F-4D97-AF65-F5344CB8AC3E}">
        <p14:creationId xmlns:p14="http://schemas.microsoft.com/office/powerpoint/2010/main" val="2308062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A31CD-01F9-69C4-07D4-D88628BFC68E}"/>
              </a:ext>
            </a:extLst>
          </p:cNvPr>
          <p:cNvSpPr>
            <a:spLocks noGrp="1"/>
          </p:cNvSpPr>
          <p:nvPr>
            <p:ph type="title"/>
          </p:nvPr>
        </p:nvSpPr>
        <p:spPr>
          <a:xfrm>
            <a:off x="628650" y="365125"/>
            <a:ext cx="4168866" cy="1325563"/>
          </a:xfrm>
        </p:spPr>
        <p:txBody>
          <a:bodyPr>
            <a:normAutofit/>
          </a:bodyPr>
          <a:lstStyle/>
          <a:p>
            <a:pPr marL="0" marR="0">
              <a:lnSpc>
                <a:spcPct val="90000"/>
              </a:lnSpc>
              <a:spcBef>
                <a:spcPts val="0"/>
              </a:spcBef>
              <a:spcAft>
                <a:spcPts val="0"/>
              </a:spcAft>
            </a:pPr>
            <a:r>
              <a:rPr lang="en-GB" sz="2800">
                <a:effectLst/>
                <a:latin typeface="Times New Roman" panose="02020603050405020304" pitchFamily="18" charset="0"/>
                <a:ea typeface="Aptos" panose="020B0004020202020204" pitchFamily="34" charset="0"/>
                <a:cs typeface="Times New Roman" panose="02020603050405020304" pitchFamily="18" charset="0"/>
              </a:rPr>
              <a:t>Applied Statistics for Data Science</a:t>
            </a:r>
            <a:br>
              <a:rPr lang="en-US" sz="2800">
                <a:effectLst/>
                <a:latin typeface="Times New Roman" panose="02020603050405020304" pitchFamily="18" charset="0"/>
                <a:ea typeface="Aptos" panose="020B0004020202020204" pitchFamily="34" charset="0"/>
                <a:cs typeface="Times New Roman" panose="02020603050405020304" pitchFamily="18" charset="0"/>
              </a:rPr>
            </a:br>
            <a:endParaRPr lang="en-US" sz="2800"/>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AB2ECC7-7652-B1E2-4792-67D93FFE088A}"/>
              </a:ext>
            </a:extLst>
          </p:cNvPr>
          <p:cNvSpPr>
            <a:spLocks noGrp="1"/>
          </p:cNvSpPr>
          <p:nvPr>
            <p:ph idx="1"/>
          </p:nvPr>
        </p:nvSpPr>
        <p:spPr>
          <a:xfrm>
            <a:off x="628650" y="1825625"/>
            <a:ext cx="4168866" cy="4351338"/>
          </a:xfrm>
        </p:spPr>
        <p:txBody>
          <a:bodyPr>
            <a:normAutofit/>
          </a:bodyPr>
          <a:lstStyle/>
          <a:p>
            <a:pPr>
              <a:lnSpc>
                <a:spcPct val="90000"/>
              </a:lnSpc>
            </a:pPr>
            <a:r>
              <a:rPr lang="en-GB" sz="2200" dirty="0">
                <a:effectLst/>
                <a:latin typeface="Times New Roman" panose="02020603050405020304" pitchFamily="18" charset="0"/>
                <a:ea typeface="Aptos" panose="020B0004020202020204" pitchFamily="34" charset="0"/>
                <a:cs typeface="Times New Roman" panose="02020603050405020304" pitchFamily="18" charset="0"/>
              </a:rPr>
              <a:t>Applied Statistics for Data Science</a:t>
            </a:r>
            <a:br>
              <a:rPr lang="en-US" sz="2200" dirty="0">
                <a:effectLst/>
                <a:latin typeface="Times New Roman" panose="02020603050405020304" pitchFamily="18" charset="0"/>
                <a:ea typeface="Aptos" panose="020B0004020202020204" pitchFamily="34" charset="0"/>
                <a:cs typeface="Times New Roman" panose="02020603050405020304" pitchFamily="18" charset="0"/>
              </a:rPr>
            </a:br>
            <a:r>
              <a:rPr lang="en-GB" sz="2200" dirty="0">
                <a:effectLst/>
                <a:latin typeface="Times New Roman" panose="02020603050405020304" pitchFamily="18" charset="0"/>
                <a:ea typeface="Aptos" panose="020B0004020202020204" pitchFamily="34" charset="0"/>
                <a:cs typeface="Times New Roman" panose="02020603050405020304" pitchFamily="18" charset="0"/>
              </a:rPr>
              <a:t> </a:t>
            </a:r>
            <a:br>
              <a:rPr lang="en-US" sz="2200" dirty="0">
                <a:effectLst/>
                <a:latin typeface="Times New Roman" panose="02020603050405020304" pitchFamily="18" charset="0"/>
                <a:ea typeface="Aptos" panose="020B0004020202020204" pitchFamily="34" charset="0"/>
                <a:cs typeface="Times New Roman" panose="02020603050405020304" pitchFamily="18" charset="0"/>
              </a:rPr>
            </a:br>
            <a:r>
              <a:rPr lang="en-GB" sz="2200" dirty="0">
                <a:effectLst/>
                <a:latin typeface="Times New Roman" panose="02020603050405020304" pitchFamily="18" charset="0"/>
                <a:ea typeface="Aptos" panose="020B0004020202020204" pitchFamily="34" charset="0"/>
                <a:cs typeface="Times New Roman" panose="02020603050405020304" pitchFamily="18" charset="0"/>
              </a:rPr>
              <a:t> </a:t>
            </a:r>
            <a:br>
              <a:rPr lang="en-US" sz="2200" dirty="0">
                <a:effectLst/>
                <a:latin typeface="Times New Roman" panose="02020603050405020304" pitchFamily="18" charset="0"/>
                <a:ea typeface="Aptos" panose="020B0004020202020204" pitchFamily="34" charset="0"/>
                <a:cs typeface="Times New Roman" panose="02020603050405020304" pitchFamily="18" charset="0"/>
              </a:rPr>
            </a:br>
            <a:r>
              <a:rPr lang="en-GB" sz="2200" dirty="0">
                <a:effectLst/>
                <a:latin typeface="Times New Roman" panose="02020603050405020304" pitchFamily="18" charset="0"/>
                <a:ea typeface="Aptos" panose="020B0004020202020204" pitchFamily="34" charset="0"/>
                <a:cs typeface="Times New Roman" panose="02020603050405020304" pitchFamily="18" charset="0"/>
              </a:rPr>
              <a:t>Nawaf </a:t>
            </a:r>
            <a:r>
              <a:rPr lang="en-GB" sz="2200" dirty="0" err="1">
                <a:effectLst/>
                <a:latin typeface="Times New Roman" panose="02020603050405020304" pitchFamily="18" charset="0"/>
                <a:ea typeface="Aptos" panose="020B0004020202020204" pitchFamily="34" charset="0"/>
                <a:cs typeface="Times New Roman" panose="02020603050405020304" pitchFamily="18" charset="0"/>
              </a:rPr>
              <a:t>Abdulrhman</a:t>
            </a:r>
            <a:r>
              <a:rPr lang="en-GB" sz="2200" dirty="0">
                <a:effectLst/>
                <a:latin typeface="Times New Roman" panose="02020603050405020304" pitchFamily="18" charset="0"/>
                <a:ea typeface="Aptos" panose="020B0004020202020204" pitchFamily="34" charset="0"/>
                <a:cs typeface="Times New Roman" panose="02020603050405020304" pitchFamily="18" charset="0"/>
              </a:rPr>
              <a:t> Alageel- 44410754</a:t>
            </a:r>
            <a:br>
              <a:rPr lang="en-US" sz="2200" dirty="0">
                <a:effectLst/>
                <a:latin typeface="Times New Roman" panose="02020603050405020304" pitchFamily="18" charset="0"/>
                <a:ea typeface="Aptos" panose="020B0004020202020204" pitchFamily="34" charset="0"/>
                <a:cs typeface="Times New Roman" panose="02020603050405020304" pitchFamily="18" charset="0"/>
              </a:rPr>
            </a:br>
            <a:r>
              <a:rPr lang="en-US" sz="2200" dirty="0">
                <a:effectLst/>
                <a:latin typeface="Times New Roman" panose="02020603050405020304" pitchFamily="18" charset="0"/>
                <a:ea typeface="Aptos" panose="020B0004020202020204" pitchFamily="34" charset="0"/>
                <a:cs typeface="Times New Roman" panose="02020603050405020304" pitchFamily="18" charset="0"/>
              </a:rPr>
              <a:t>Mohammed Khalid </a:t>
            </a:r>
            <a:r>
              <a:rPr lang="en-US" sz="2200" dirty="0" err="1">
                <a:effectLst/>
                <a:latin typeface="Times New Roman" panose="02020603050405020304" pitchFamily="18" charset="0"/>
                <a:ea typeface="Aptos" panose="020B0004020202020204" pitchFamily="34" charset="0"/>
                <a:cs typeface="Times New Roman" panose="02020603050405020304" pitchFamily="18" charset="0"/>
              </a:rPr>
              <a:t>Altufayhi</a:t>
            </a:r>
            <a:r>
              <a:rPr lang="en-US" sz="2200" dirty="0">
                <a:effectLst/>
                <a:latin typeface="Times New Roman" panose="02020603050405020304" pitchFamily="18" charset="0"/>
                <a:ea typeface="Aptos" panose="020B0004020202020204" pitchFamily="34" charset="0"/>
                <a:cs typeface="Times New Roman" panose="02020603050405020304" pitchFamily="18" charset="0"/>
              </a:rPr>
              <a:t> - 444003827</a:t>
            </a:r>
            <a:br>
              <a:rPr lang="en-US" sz="2200" dirty="0">
                <a:effectLst/>
                <a:latin typeface="Times New Roman" panose="02020603050405020304" pitchFamily="18" charset="0"/>
                <a:ea typeface="Aptos" panose="020B0004020202020204" pitchFamily="34" charset="0"/>
                <a:cs typeface="Times New Roman" panose="02020603050405020304" pitchFamily="18" charset="0"/>
              </a:rPr>
            </a:br>
            <a:r>
              <a:rPr lang="en-US" sz="2200" dirty="0">
                <a:effectLst/>
                <a:latin typeface="Times New Roman" panose="02020603050405020304" pitchFamily="18" charset="0"/>
                <a:ea typeface="Aptos" panose="020B0004020202020204" pitchFamily="34" charset="0"/>
                <a:cs typeface="Times New Roman" panose="02020603050405020304" pitchFamily="18" charset="0"/>
              </a:rPr>
              <a:t>Abdullah Mansour Habit - 444003327</a:t>
            </a:r>
            <a:br>
              <a:rPr lang="en-US" sz="2200" dirty="0">
                <a:effectLst/>
                <a:latin typeface="Times New Roman" panose="02020603050405020304" pitchFamily="18" charset="0"/>
                <a:ea typeface="Aptos" panose="020B0004020202020204" pitchFamily="34" charset="0"/>
                <a:cs typeface="Times New Roman" panose="02020603050405020304" pitchFamily="18" charset="0"/>
              </a:rPr>
            </a:br>
            <a:r>
              <a:rPr lang="en-US" sz="2200" dirty="0">
                <a:effectLst/>
                <a:latin typeface="Times New Roman" panose="02020603050405020304" pitchFamily="18" charset="0"/>
                <a:ea typeface="Aptos" panose="020B0004020202020204" pitchFamily="34" charset="0"/>
                <a:cs typeface="Times New Roman" panose="02020603050405020304" pitchFamily="18" charset="0"/>
              </a:rPr>
              <a:t>Muhammad Saad Al-</a:t>
            </a:r>
            <a:r>
              <a:rPr lang="en-US" sz="2200" dirty="0" err="1">
                <a:effectLst/>
                <a:latin typeface="Times New Roman" panose="02020603050405020304" pitchFamily="18" charset="0"/>
                <a:ea typeface="Aptos" panose="020B0004020202020204" pitchFamily="34" charset="0"/>
                <a:cs typeface="Times New Roman" panose="02020603050405020304" pitchFamily="18" charset="0"/>
              </a:rPr>
              <a:t>Sarhani</a:t>
            </a:r>
            <a:r>
              <a:rPr lang="en-US" sz="2200" dirty="0">
                <a:effectLst/>
                <a:latin typeface="Times New Roman" panose="02020603050405020304" pitchFamily="18" charset="0"/>
                <a:ea typeface="Aptos" panose="020B0004020202020204" pitchFamily="34" charset="0"/>
                <a:cs typeface="Times New Roman" panose="02020603050405020304" pitchFamily="18" charset="0"/>
              </a:rPr>
              <a:t>-</a:t>
            </a:r>
            <a:r>
              <a:rPr lang="en-GB" sz="2200" dirty="0">
                <a:effectLst/>
                <a:latin typeface="Times New Roman" panose="02020603050405020304" pitchFamily="18" charset="0"/>
                <a:ea typeface="Aptos" panose="020B0004020202020204" pitchFamily="34" charset="0"/>
                <a:cs typeface="Times New Roman" panose="02020603050405020304" pitchFamily="18" charset="0"/>
              </a:rPr>
              <a:t> 444006145</a:t>
            </a:r>
            <a:br>
              <a:rPr lang="en-US" sz="2200" dirty="0">
                <a:effectLst/>
                <a:latin typeface="Times New Roman" panose="02020603050405020304" pitchFamily="18" charset="0"/>
                <a:ea typeface="Aptos" panose="020B0004020202020204" pitchFamily="34" charset="0"/>
                <a:cs typeface="Times New Roman" panose="02020603050405020304" pitchFamily="18" charset="0"/>
              </a:rPr>
            </a:br>
            <a:endParaRPr lang="en-US" sz="2200" dirty="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2624479"/>
            <a:ext cx="609320"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85863" y="1516981"/>
            <a:ext cx="23876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4112081"/>
            <a:ext cx="889838"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4145122"/>
            <a:ext cx="3062574"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4962670"/>
            <a:ext cx="1982514"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575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B5EDC51-5DD6-339F-CB33-325102896772}"/>
              </a:ext>
            </a:extLst>
          </p:cNvPr>
          <p:cNvPicPr>
            <a:picLocks noChangeAspect="1"/>
          </p:cNvPicPr>
          <p:nvPr/>
        </p:nvPicPr>
        <p:blipFill rotWithShape="1">
          <a:blip r:embed="rId2"/>
          <a:srcRect l="60096" r="6623"/>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F9BB3-76CC-A6F3-3D65-F8287C23F13F}"/>
              </a:ext>
            </a:extLst>
          </p:cNvPr>
          <p:cNvSpPr>
            <a:spLocks noGrp="1"/>
          </p:cNvSpPr>
          <p:nvPr>
            <p:ph type="title"/>
          </p:nvPr>
        </p:nvSpPr>
        <p:spPr>
          <a:xfrm>
            <a:off x="4586487" y="405685"/>
            <a:ext cx="4098726" cy="1559301"/>
          </a:xfrm>
        </p:spPr>
        <p:txBody>
          <a:bodyPr>
            <a:normAutofit/>
          </a:bodyPr>
          <a:lstStyle/>
          <a:p>
            <a:r>
              <a:rPr lang="en-US" sz="3500" b="1" kern="0">
                <a:effectLst/>
                <a:latin typeface="Times New Roman" panose="02020603050405020304" pitchFamily="18" charset="0"/>
                <a:ea typeface="Aptos" panose="020B0004020202020204" pitchFamily="34" charset="0"/>
              </a:rPr>
              <a:t>INTRODUCTION</a:t>
            </a:r>
            <a:endParaRPr lang="en-US" sz="3500"/>
          </a:p>
        </p:txBody>
      </p:sp>
      <p:sp>
        <p:nvSpPr>
          <p:cNvPr id="3" name="Content Placeholder 2">
            <a:extLst>
              <a:ext uri="{FF2B5EF4-FFF2-40B4-BE49-F238E27FC236}">
                <a16:creationId xmlns:a16="http://schemas.microsoft.com/office/drawing/2014/main" id="{817827D4-6B0F-D337-AB35-11F81C5924BC}"/>
              </a:ext>
            </a:extLst>
          </p:cNvPr>
          <p:cNvSpPr>
            <a:spLocks noGrp="1"/>
          </p:cNvSpPr>
          <p:nvPr>
            <p:ph idx="1"/>
          </p:nvPr>
        </p:nvSpPr>
        <p:spPr>
          <a:xfrm>
            <a:off x="4586487" y="2743200"/>
            <a:ext cx="3935505" cy="3496878"/>
          </a:xfrm>
        </p:spPr>
        <p:txBody>
          <a:bodyPr anchor="ctr">
            <a:normAutofit/>
          </a:bodyPr>
          <a:lstStyle/>
          <a:p>
            <a:pPr>
              <a:lnSpc>
                <a:spcPct val="90000"/>
              </a:lnSpc>
            </a:pPr>
            <a:r>
              <a:rPr lang="en-US" sz="1700" dirty="0"/>
              <a:t>The Baseball Databank, sourced from Sean </a:t>
            </a:r>
            <a:r>
              <a:rPr lang="en-US" sz="1700" dirty="0" err="1"/>
              <a:t>Lahman's</a:t>
            </a:r>
            <a:r>
              <a:rPr lang="en-US" sz="1700" dirty="0"/>
              <a:t> website, is a rich archive of historical baseball data, tracing the game's history, strategy, and evolution. While the initial release might miss some tables, it remains substantial, with updates planned.</a:t>
            </a:r>
          </a:p>
          <a:p>
            <a:pPr>
              <a:lnSpc>
                <a:spcPct val="90000"/>
              </a:lnSpc>
            </a:pPr>
            <a:endParaRPr lang="en-US" sz="1700" dirty="0"/>
          </a:p>
          <a:p>
            <a:pPr>
              <a:lnSpc>
                <a:spcPct val="90000"/>
              </a:lnSpc>
            </a:pPr>
            <a:r>
              <a:rPr lang="en-US" sz="1700" dirty="0"/>
              <a:t>The databank's structure is player-centric, with each player having a unique </a:t>
            </a:r>
            <a:r>
              <a:rPr lang="en-US" sz="1700" dirty="0" err="1"/>
              <a:t>playerID</a:t>
            </a:r>
            <a:r>
              <a:rPr lang="en-US" sz="1700" dirty="0"/>
              <a:t>, linking to all their data. The primary table, MASTER, holds player biographical details.</a:t>
            </a:r>
          </a:p>
        </p:txBody>
      </p:sp>
    </p:spTree>
    <p:extLst>
      <p:ext uri="{BB962C8B-B14F-4D97-AF65-F5344CB8AC3E}">
        <p14:creationId xmlns:p14="http://schemas.microsoft.com/office/powerpoint/2010/main" val="185496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1195697"/>
            <a:ext cx="2400300" cy="4238118"/>
          </a:xfrm>
        </p:spPr>
        <p:txBody>
          <a:bodyPr>
            <a:normAutofit/>
          </a:bodyPr>
          <a:lstStyle/>
          <a:p>
            <a:r>
              <a:rPr lang="en-US">
                <a:solidFill>
                  <a:schemeClr val="bg1"/>
                </a:solidFill>
              </a:rPr>
              <a:t>R Code Overview</a:t>
            </a:r>
          </a:p>
        </p:txBody>
      </p:sp>
      <p:grpSp>
        <p:nvGrpSpPr>
          <p:cNvPr id="37"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432689"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9" name="Oval 3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Oval 39">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5539935"/>
            <a:ext cx="731374"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F5AF17A9-FE30-BEEB-1C1B-7AAD14C75076}"/>
              </a:ext>
            </a:extLst>
          </p:cNvPr>
          <p:cNvGraphicFramePr>
            <a:graphicFrameLocks noGrp="1"/>
          </p:cNvGraphicFramePr>
          <p:nvPr>
            <p:ph idx="1"/>
            <p:extLst>
              <p:ext uri="{D42A27DB-BD31-4B8C-83A1-F6EECF244321}">
                <p14:modId xmlns:p14="http://schemas.microsoft.com/office/powerpoint/2010/main" val="230740506"/>
              </p:ext>
            </p:extLst>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39520"/>
            <a:ext cx="2571750" cy="1719072"/>
          </a:xfrm>
        </p:spPr>
        <p:txBody>
          <a:bodyPr anchor="b">
            <a:normAutofit/>
          </a:bodyPr>
          <a:lstStyle/>
          <a:p>
            <a:r>
              <a:rPr lang="en-US" sz="4300"/>
              <a:t>1. Dataset Collection </a:t>
            </a:r>
          </a:p>
        </p:txBody>
      </p:sp>
      <p:sp>
        <p:nvSpPr>
          <p:cNvPr id="3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208"/>
            <a:ext cx="2571750" cy="3410712"/>
          </a:xfrm>
        </p:spPr>
        <p:txBody>
          <a:bodyPr anchor="t">
            <a:normAutofit/>
          </a:bodyPr>
          <a:lstStyle/>
          <a:p>
            <a:r>
              <a:rPr lang="en-US" sz="1900"/>
              <a:t>Datasets AllstarFull.csv and Salaries (1).csv were successfully loaded. Initial checks for missing values in the salaries dataset revealed:</a:t>
            </a:r>
          </a:p>
        </p:txBody>
      </p:sp>
      <p:pic>
        <p:nvPicPr>
          <p:cNvPr id="6" name="Picture 5">
            <a:extLst>
              <a:ext uri="{FF2B5EF4-FFF2-40B4-BE49-F238E27FC236}">
                <a16:creationId xmlns:a16="http://schemas.microsoft.com/office/drawing/2014/main" id="{B097647B-04C0-AE3D-5436-CE53AF4E8B15}"/>
              </a:ext>
            </a:extLst>
          </p:cNvPr>
          <p:cNvPicPr>
            <a:picLocks noChangeAspect="1"/>
          </p:cNvPicPr>
          <p:nvPr/>
        </p:nvPicPr>
        <p:blipFill>
          <a:blip r:embed="rId2"/>
          <a:stretch>
            <a:fillRect/>
          </a:stretch>
        </p:blipFill>
        <p:spPr>
          <a:xfrm>
            <a:off x="3490722" y="1686378"/>
            <a:ext cx="5177790" cy="34852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4109789" cy="1616203"/>
          </a:xfrm>
        </p:spPr>
        <p:txBody>
          <a:bodyPr anchor="b">
            <a:normAutofit/>
          </a:bodyPr>
          <a:lstStyle/>
          <a:p>
            <a:r>
              <a:rPr lang="en-US" sz="2800" dirty="0"/>
              <a:t>2. Data Processing and Normalization</a:t>
            </a:r>
          </a:p>
        </p:txBody>
      </p:sp>
      <p:sp>
        <p:nvSpPr>
          <p:cNvPr id="3" name="Content Placeholder 2"/>
          <p:cNvSpPr>
            <a:spLocks noGrp="1"/>
          </p:cNvSpPr>
          <p:nvPr>
            <p:ph idx="1"/>
          </p:nvPr>
        </p:nvSpPr>
        <p:spPr>
          <a:xfrm>
            <a:off x="657519" y="2533476"/>
            <a:ext cx="4109789" cy="3447832"/>
          </a:xfrm>
        </p:spPr>
        <p:txBody>
          <a:bodyPr anchor="t">
            <a:normAutofit/>
          </a:bodyPr>
          <a:lstStyle/>
          <a:p>
            <a:r>
              <a:rPr lang="en-US" sz="1700"/>
              <a:t>The data was cleaned by addressing missing values and outliers. For instance, missing gameID entries were removed, and missing values in the GP column were replaced with the median. Outliers in the GP column were identified and managed using the Interquartile Range (IQR) method.</a:t>
            </a:r>
          </a:p>
        </p:txBody>
      </p:sp>
      <p:pic>
        <p:nvPicPr>
          <p:cNvPr id="1026" name="Picture 2" descr="Data Preprocessing Techniques in Machine Learning [6 Steps]">
            <a:extLst>
              <a:ext uri="{FF2B5EF4-FFF2-40B4-BE49-F238E27FC236}">
                <a16:creationId xmlns:a16="http://schemas.microsoft.com/office/drawing/2014/main" id="{D7EA8650-D9D5-04F0-2065-20D4FDBD2E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438" r="35635" b="1"/>
          <a:stretch/>
        </p:blipFill>
        <p:spPr bwMode="auto">
          <a:xfrm>
            <a:off x="5453109" y="10"/>
            <a:ext cx="3690890"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031" name="Group 1030">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1032" name="Rectangle 1031">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Freeform: Shape 42">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p:cNvSpPr>
            <a:spLocks noGrp="1"/>
          </p:cNvSpPr>
          <p:nvPr>
            <p:ph type="title"/>
          </p:nvPr>
        </p:nvSpPr>
        <p:spPr>
          <a:xfrm>
            <a:off x="628650" y="365125"/>
            <a:ext cx="3260961" cy="2137273"/>
          </a:xfrm>
        </p:spPr>
        <p:txBody>
          <a:bodyPr anchor="b">
            <a:normAutofit/>
          </a:bodyPr>
          <a:lstStyle/>
          <a:p>
            <a:r>
              <a:rPr lang="en-US"/>
              <a:t>3. Descriptive Statistics</a:t>
            </a:r>
          </a:p>
        </p:txBody>
      </p:sp>
      <p:sp>
        <p:nvSpPr>
          <p:cNvPr id="3" name="Content Placeholder 2"/>
          <p:cNvSpPr>
            <a:spLocks noGrp="1"/>
          </p:cNvSpPr>
          <p:nvPr>
            <p:ph idx="1"/>
          </p:nvPr>
        </p:nvSpPr>
        <p:spPr>
          <a:xfrm>
            <a:off x="628650" y="2681785"/>
            <a:ext cx="3260961" cy="3495178"/>
          </a:xfrm>
        </p:spPr>
        <p:txBody>
          <a:bodyPr>
            <a:normAutofit/>
          </a:bodyPr>
          <a:lstStyle/>
          <a:p>
            <a:r>
              <a:rPr lang="en-US" sz="1700" dirty="0"/>
              <a:t>The mean and median salary represent the average and middle value of salaries, respectively. Standard deviation and variance provide insights into the salary data spread. Similar measures for Games Played (GP) give insights into player performances.</a:t>
            </a:r>
          </a:p>
        </p:txBody>
      </p:sp>
      <p:pic>
        <p:nvPicPr>
          <p:cNvPr id="8" name="Picture 7">
            <a:extLst>
              <a:ext uri="{FF2B5EF4-FFF2-40B4-BE49-F238E27FC236}">
                <a16:creationId xmlns:a16="http://schemas.microsoft.com/office/drawing/2014/main" id="{9798DDC3-58A4-9B1C-17E5-439E8A684A4D}"/>
              </a:ext>
            </a:extLst>
          </p:cNvPr>
          <p:cNvPicPr>
            <a:picLocks noChangeAspect="1"/>
          </p:cNvPicPr>
          <p:nvPr/>
        </p:nvPicPr>
        <p:blipFill>
          <a:blip r:embed="rId2"/>
          <a:stretch>
            <a:fillRect/>
          </a:stretch>
        </p:blipFill>
        <p:spPr>
          <a:xfrm>
            <a:off x="5082981" y="842472"/>
            <a:ext cx="3598016" cy="2644541"/>
          </a:xfrm>
          <a:prstGeom prst="rect">
            <a:avLst/>
          </a:prstGeom>
        </p:spPr>
      </p:pic>
      <p:pic>
        <p:nvPicPr>
          <p:cNvPr id="6" name="Picture 5">
            <a:extLst>
              <a:ext uri="{FF2B5EF4-FFF2-40B4-BE49-F238E27FC236}">
                <a16:creationId xmlns:a16="http://schemas.microsoft.com/office/drawing/2014/main" id="{EAAA1350-FC84-1D12-3D26-E7C75AF6AB7A}"/>
              </a:ext>
            </a:extLst>
          </p:cNvPr>
          <p:cNvPicPr>
            <a:picLocks noChangeAspect="1"/>
          </p:cNvPicPr>
          <p:nvPr/>
        </p:nvPicPr>
        <p:blipFill>
          <a:blip r:embed="rId3"/>
          <a:stretch>
            <a:fillRect/>
          </a:stretch>
        </p:blipFill>
        <p:spPr>
          <a:xfrm>
            <a:off x="2957399" y="4936067"/>
            <a:ext cx="3650805" cy="730159"/>
          </a:xfrm>
          <a:prstGeom prst="rect">
            <a:avLst/>
          </a:prstGeom>
        </p:spPr>
      </p:pic>
      <p:pic>
        <p:nvPicPr>
          <p:cNvPr id="19" name="Picture 18">
            <a:extLst>
              <a:ext uri="{FF2B5EF4-FFF2-40B4-BE49-F238E27FC236}">
                <a16:creationId xmlns:a16="http://schemas.microsoft.com/office/drawing/2014/main" id="{1382DEB7-3802-83E2-6E09-9056CDC2AF88}"/>
              </a:ext>
            </a:extLst>
          </p:cNvPr>
          <p:cNvPicPr>
            <a:picLocks noChangeAspect="1"/>
          </p:cNvPicPr>
          <p:nvPr/>
        </p:nvPicPr>
        <p:blipFill>
          <a:blip r:embed="rId4"/>
          <a:stretch>
            <a:fillRect/>
          </a:stretch>
        </p:blipFill>
        <p:spPr>
          <a:xfrm>
            <a:off x="6587877" y="3733800"/>
            <a:ext cx="2392103" cy="2392103"/>
          </a:xfrm>
          <a:prstGeom prst="rect">
            <a:avLst/>
          </a:prstGeom>
        </p:spPr>
      </p:pic>
      <p:sp>
        <p:nvSpPr>
          <p:cNvPr id="12" name="AutoShape 2">
            <a:extLst>
              <a:ext uri="{FF2B5EF4-FFF2-40B4-BE49-F238E27FC236}">
                <a16:creationId xmlns:a16="http://schemas.microsoft.com/office/drawing/2014/main" id="{F889E06D-2A0C-5C53-9968-A742DC32D600}"/>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a:extLst>
              <a:ext uri="{FF2B5EF4-FFF2-40B4-BE49-F238E27FC236}">
                <a16:creationId xmlns:a16="http://schemas.microsoft.com/office/drawing/2014/main" id="{8B4B28D9-C96E-9C6F-009F-328017D60ADD}"/>
              </a:ext>
            </a:extLst>
          </p:cNvPr>
          <p:cNvSpPr>
            <a:spLocks noChangeAspect="1" noChangeArrowheads="1"/>
          </p:cNvSpPr>
          <p:nvPr/>
        </p:nvSpPr>
        <p:spPr bwMode="auto">
          <a:xfrm>
            <a:off x="4571999" y="1515533"/>
            <a:ext cx="2218267" cy="22182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7519" y="741391"/>
            <a:ext cx="2591866" cy="1616203"/>
          </a:xfrm>
        </p:spPr>
        <p:txBody>
          <a:bodyPr anchor="b">
            <a:normAutofit/>
          </a:bodyPr>
          <a:lstStyle/>
          <a:p>
            <a:r>
              <a:rPr lang="en-US" sz="2800"/>
              <a:t>4. Merging Data</a:t>
            </a:r>
          </a:p>
        </p:txBody>
      </p:sp>
      <p:sp>
        <p:nvSpPr>
          <p:cNvPr id="3" name="Content Placeholder 2"/>
          <p:cNvSpPr>
            <a:spLocks noGrp="1"/>
          </p:cNvSpPr>
          <p:nvPr>
            <p:ph idx="1"/>
          </p:nvPr>
        </p:nvSpPr>
        <p:spPr>
          <a:xfrm>
            <a:off x="657519" y="2533476"/>
            <a:ext cx="2591866" cy="3447832"/>
          </a:xfrm>
        </p:spPr>
        <p:txBody>
          <a:bodyPr anchor="t">
            <a:normAutofit/>
          </a:bodyPr>
          <a:lstStyle/>
          <a:p>
            <a:r>
              <a:rPr lang="en-US" sz="1700"/>
              <a:t>The All-Star and Salaries datasets were merged using the playerID and yearID columns, providing a unified dataset for analysis.</a:t>
            </a:r>
          </a:p>
        </p:txBody>
      </p:sp>
      <p:pic>
        <p:nvPicPr>
          <p:cNvPr id="19" name="Picture 18" descr="Financial graphs on a dark display">
            <a:extLst>
              <a:ext uri="{FF2B5EF4-FFF2-40B4-BE49-F238E27FC236}">
                <a16:creationId xmlns:a16="http://schemas.microsoft.com/office/drawing/2014/main" id="{79426877-ADFE-4F31-2551-2E3ED5CF15D4}"/>
              </a:ext>
            </a:extLst>
          </p:cNvPr>
          <p:cNvPicPr>
            <a:picLocks noChangeAspect="1"/>
          </p:cNvPicPr>
          <p:nvPr/>
        </p:nvPicPr>
        <p:blipFill rotWithShape="1">
          <a:blip r:embed="rId2"/>
          <a:srcRect l="22813" r="28622"/>
          <a:stretch/>
        </p:blipFill>
        <p:spPr>
          <a:xfrm>
            <a:off x="3815044" y="10"/>
            <a:ext cx="5328955" cy="6857990"/>
          </a:xfrm>
          <a:prstGeom prst="rect">
            <a:avLst/>
          </a:prstGeom>
        </p:spPr>
      </p:pic>
      <p:grpSp>
        <p:nvGrpSpPr>
          <p:cNvPr id="20" name="Group 19">
            <a:extLst>
              <a:ext uri="{FF2B5EF4-FFF2-40B4-BE49-F238E27FC236}">
                <a16:creationId xmlns:a16="http://schemas.microsoft.com/office/drawing/2014/main" id="{A5AFD70F-20E3-55D2-E154-7D4FACFBB0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051478" y="0"/>
            <a:ext cx="92522" cy="6858000"/>
            <a:chOff x="12068638" y="0"/>
            <a:chExt cx="123362" cy="6858000"/>
          </a:xfrm>
        </p:grpSpPr>
        <p:sp>
          <p:nvSpPr>
            <p:cNvPr id="10" name="Rectangle 9">
              <a:extLst>
                <a:ext uri="{FF2B5EF4-FFF2-40B4-BE49-F238E27FC236}">
                  <a16:creationId xmlns:a16="http://schemas.microsoft.com/office/drawing/2014/main" id="{2FBDB812-268E-7EC5-B48A-752271816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A30E18-AA70-D998-AAFC-727CB0367F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9011" y="3930305"/>
            <a:ext cx="2896470" cy="2437244"/>
          </a:xfrm>
        </p:spPr>
        <p:txBody>
          <a:bodyPr anchor="ctr">
            <a:normAutofit/>
          </a:bodyPr>
          <a:lstStyle/>
          <a:p>
            <a:r>
              <a:rPr lang="en-US" sz="3100"/>
              <a:t>5. Data Exploration and Visualization</a:t>
            </a:r>
          </a:p>
        </p:txBody>
      </p:sp>
      <p:sp>
        <p:nvSpPr>
          <p:cNvPr id="16" name="Rectangle 1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455549-897F-4142-D011-595E84B9DA58}"/>
              </a:ext>
            </a:extLst>
          </p:cNvPr>
          <p:cNvPicPr>
            <a:picLocks noChangeAspect="1"/>
          </p:cNvPicPr>
          <p:nvPr/>
        </p:nvPicPr>
        <p:blipFill>
          <a:blip r:embed="rId2"/>
          <a:stretch>
            <a:fillRect/>
          </a:stretch>
        </p:blipFill>
        <p:spPr>
          <a:xfrm>
            <a:off x="628650" y="539202"/>
            <a:ext cx="2501841" cy="2501841"/>
          </a:xfrm>
          <a:prstGeom prst="rect">
            <a:avLst/>
          </a:prstGeom>
        </p:spPr>
      </p:pic>
      <p:pic>
        <p:nvPicPr>
          <p:cNvPr id="9" name="Picture 8">
            <a:extLst>
              <a:ext uri="{FF2B5EF4-FFF2-40B4-BE49-F238E27FC236}">
                <a16:creationId xmlns:a16="http://schemas.microsoft.com/office/drawing/2014/main" id="{945136C1-A38E-4522-A70A-9F799AA8FA1B}"/>
              </a:ext>
            </a:extLst>
          </p:cNvPr>
          <p:cNvPicPr>
            <a:picLocks noChangeAspect="1"/>
          </p:cNvPicPr>
          <p:nvPr/>
        </p:nvPicPr>
        <p:blipFill>
          <a:blip r:embed="rId3"/>
          <a:stretch>
            <a:fillRect/>
          </a:stretch>
        </p:blipFill>
        <p:spPr>
          <a:xfrm>
            <a:off x="3349797" y="538765"/>
            <a:ext cx="2502714" cy="2502714"/>
          </a:xfrm>
          <a:prstGeom prst="rect">
            <a:avLst/>
          </a:prstGeom>
        </p:spPr>
      </p:pic>
      <p:pic>
        <p:nvPicPr>
          <p:cNvPr id="5" name="Picture 4">
            <a:extLst>
              <a:ext uri="{FF2B5EF4-FFF2-40B4-BE49-F238E27FC236}">
                <a16:creationId xmlns:a16="http://schemas.microsoft.com/office/drawing/2014/main" id="{A5A33516-EAF6-914C-6BEB-5B96104CE200}"/>
              </a:ext>
            </a:extLst>
          </p:cNvPr>
          <p:cNvPicPr>
            <a:picLocks noChangeAspect="1"/>
          </p:cNvPicPr>
          <p:nvPr/>
        </p:nvPicPr>
        <p:blipFill>
          <a:blip r:embed="rId4"/>
          <a:stretch>
            <a:fillRect/>
          </a:stretch>
        </p:blipFill>
        <p:spPr>
          <a:xfrm>
            <a:off x="6071817" y="538765"/>
            <a:ext cx="2502714" cy="2502714"/>
          </a:xfrm>
          <a:prstGeom prst="rect">
            <a:avLst/>
          </a:prstGeom>
        </p:spPr>
      </p:pic>
      <p:sp>
        <p:nvSpPr>
          <p:cNvPr id="20" name="Rectangle 1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452190" y="5131782"/>
            <a:ext cx="219456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3930305"/>
            <a:ext cx="4940186" cy="2437244"/>
          </a:xfrm>
        </p:spPr>
        <p:txBody>
          <a:bodyPr anchor="ctr">
            <a:normAutofit/>
          </a:bodyPr>
          <a:lstStyle/>
          <a:p>
            <a:r>
              <a:rPr lang="en-US" sz="1700"/>
              <a:t>Preliminary data exploration provided key insights. Histograms, boxplots, and scatter plots were used for visualizations, emphasizing salary distributions and the relationship between games played and salary.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TotalTime>
  <Words>454</Words>
  <Application>Microsoft Office PowerPoint</Application>
  <PresentationFormat>On-screen Show (4:3)</PresentationFormat>
  <Paragraphs>31</Paragraphs>
  <Slides>14</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Office Theme</vt:lpstr>
      <vt:lpstr>Baseball Databank Analysis Report</vt:lpstr>
      <vt:lpstr>Applied Statistics for Data Science </vt:lpstr>
      <vt:lpstr>INTRODUCTION</vt:lpstr>
      <vt:lpstr>R Code Overview</vt:lpstr>
      <vt:lpstr>1. Dataset Collection </vt:lpstr>
      <vt:lpstr>2. Data Processing and Normalization</vt:lpstr>
      <vt:lpstr>3. Descriptive Statistics</vt:lpstr>
      <vt:lpstr>4. Merging Data</vt:lpstr>
      <vt:lpstr>5. Data Exploration and Visualization</vt:lpstr>
      <vt:lpstr>6. Advanced Analysis</vt:lpstr>
      <vt:lpstr>7. Extended Data Analysis</vt:lpstr>
      <vt:lpstr>Extended Data Analysis</vt:lpstr>
      <vt:lpstr>8. Further Data Analysis</vt:lpstr>
      <vt:lpstr>8.More  Further Data Analysis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Baseball Databank Analysis Report</dc:title>
  <dc:subject/>
  <dc:creator/>
  <cp:keywords/>
  <dc:description>generated using python-pptx</dc:description>
  <cp:lastModifiedBy>نواف عبدالرحمن سعد العقيل</cp:lastModifiedBy>
  <cp:revision>2</cp:revision>
  <dcterms:created xsi:type="dcterms:W3CDTF">2013-01-27T09:14:16Z</dcterms:created>
  <dcterms:modified xsi:type="dcterms:W3CDTF">2023-11-01T11:46:32Z</dcterms:modified>
  <cp:category/>
</cp:coreProperties>
</file>